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7" r:id="rId5"/>
    <p:sldId id="274" r:id="rId6"/>
    <p:sldId id="281" r:id="rId7"/>
    <p:sldId id="279" r:id="rId8"/>
    <p:sldId id="280" r:id="rId9"/>
    <p:sldId id="287" r:id="rId10"/>
    <p:sldId id="275" r:id="rId11"/>
    <p:sldId id="283" r:id="rId12"/>
    <p:sldId id="282" r:id="rId13"/>
    <p:sldId id="284" r:id="rId14"/>
    <p:sldId id="285" r:id="rId15"/>
    <p:sldId id="276" r:id="rId16"/>
    <p:sldId id="286" r:id="rId17"/>
    <p:sldId id="277" r:id="rId18"/>
    <p:sldId id="291" r:id="rId19"/>
    <p:sldId id="278" r:id="rId20"/>
    <p:sldId id="288" r:id="rId21"/>
    <p:sldId id="289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5487A-1439-EC34-7989-D449C182C831}" v="782" dt="2021-12-08T20:58:20.494"/>
    <p1510:client id="{29E2EC50-67FF-74C3-B22A-7212CF91DCB5}" v="42" dt="2021-12-08T03:05:04.503"/>
    <p1510:client id="{392FC8C8-A7EC-7747-92C2-C326959A3692}" v="625" dt="2021-12-09T23:27:54.679"/>
    <p1510:client id="{5F3A87FC-06F4-4B32-B774-BEF23A19482C}" v="15" dt="2021-12-08T01:29:18.312"/>
    <p1510:client id="{8E21839F-EF0B-4561-8516-19747F5F9C38}" v="200" dt="2021-12-09T22:09:47.127"/>
    <p1510:client id="{ED514423-0FF4-B795-1B16-E21128BDFFC6}" v="33" dt="2021-12-09T23:28:52.142"/>
    <p1510:client id="{FD6E3EA9-09B0-EC71-9FC3-4C590CD19FF4}" v="1020" dt="2021-12-09T12:51:09.341"/>
    <p1510:client id="{FF0C668F-C944-C6C7-F4B6-51B60D9D3A52}" v="25" dt="2021-12-09T01:10:33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21CA5-4F6B-42AD-99ED-0F5322A3934E}" type="doc">
      <dgm:prSet loTypeId="urn:microsoft.com/office/officeart/2005/8/layout/defaul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1814121F-7D89-4568-959B-46A29A96CE0E}">
      <dgm:prSet phldr="0"/>
      <dgm:spPr/>
      <dgm:t>
        <a:bodyPr/>
        <a:lstStyle/>
        <a:p>
          <a:r>
            <a:rPr lang="en-US">
              <a:latin typeface="Franklin Gothic Book" panose="020B0503020102020204"/>
            </a:rPr>
            <a:t>Seasonality</a:t>
          </a:r>
          <a:endParaRPr lang="en-US"/>
        </a:p>
      </dgm:t>
    </dgm:pt>
    <dgm:pt modelId="{221AC9A1-D208-43F3-B157-F4639130DB17}" type="parTrans" cxnId="{142558F1-0851-4A69-8573-8948BDD3E682}">
      <dgm:prSet/>
      <dgm:spPr/>
      <dgm:t>
        <a:bodyPr/>
        <a:lstStyle/>
        <a:p>
          <a:endParaRPr lang="en-US"/>
        </a:p>
      </dgm:t>
    </dgm:pt>
    <dgm:pt modelId="{7D8F9FFA-CAC2-434E-99CF-8D5F9ECF6E34}" type="sibTrans" cxnId="{142558F1-0851-4A69-8573-8948BDD3E682}">
      <dgm:prSet/>
      <dgm:spPr/>
      <dgm:t>
        <a:bodyPr/>
        <a:lstStyle/>
        <a:p>
          <a:endParaRPr lang="en-US"/>
        </a:p>
      </dgm:t>
    </dgm:pt>
    <dgm:pt modelId="{AD3483F1-2DA8-412B-B3EE-21CC122829EE}">
      <dgm:prSet/>
      <dgm:spPr/>
      <dgm:t>
        <a:bodyPr/>
        <a:lstStyle/>
        <a:p>
          <a:r>
            <a:rPr lang="en-US"/>
            <a:t>Occupancy </a:t>
          </a:r>
        </a:p>
      </dgm:t>
    </dgm:pt>
    <dgm:pt modelId="{F8EE2E64-F7EA-497A-B519-EAD20A296250}" type="parTrans" cxnId="{C7DFDE45-296B-4093-94B4-3B8221AA033C}">
      <dgm:prSet/>
      <dgm:spPr/>
      <dgm:t>
        <a:bodyPr/>
        <a:lstStyle/>
        <a:p>
          <a:endParaRPr lang="en-US"/>
        </a:p>
      </dgm:t>
    </dgm:pt>
    <dgm:pt modelId="{43C9D8C5-0FD0-4796-987C-4BACC0070251}" type="sibTrans" cxnId="{C7DFDE45-296B-4093-94B4-3B8221AA033C}">
      <dgm:prSet/>
      <dgm:spPr/>
      <dgm:t>
        <a:bodyPr/>
        <a:lstStyle/>
        <a:p>
          <a:endParaRPr lang="en-US"/>
        </a:p>
      </dgm:t>
    </dgm:pt>
    <dgm:pt modelId="{9EDDE689-7131-467E-8F65-59D991A36142}">
      <dgm:prSet/>
      <dgm:spPr/>
      <dgm:t>
        <a:bodyPr/>
        <a:lstStyle/>
        <a:p>
          <a:r>
            <a:rPr lang="en-US"/>
            <a:t>Luxury vs studios</a:t>
          </a:r>
        </a:p>
      </dgm:t>
    </dgm:pt>
    <dgm:pt modelId="{89DA8FD6-A035-47D1-8D1E-571DF4878165}" type="parTrans" cxnId="{90E0417C-593A-473A-9A61-626240E3BB8C}">
      <dgm:prSet/>
      <dgm:spPr/>
      <dgm:t>
        <a:bodyPr/>
        <a:lstStyle/>
        <a:p>
          <a:endParaRPr lang="en-US"/>
        </a:p>
      </dgm:t>
    </dgm:pt>
    <dgm:pt modelId="{5DE82264-1944-424C-95DF-096529E4FD55}" type="sibTrans" cxnId="{90E0417C-593A-473A-9A61-626240E3BB8C}">
      <dgm:prSet/>
      <dgm:spPr/>
      <dgm:t>
        <a:bodyPr/>
        <a:lstStyle/>
        <a:p>
          <a:endParaRPr lang="en-US"/>
        </a:p>
      </dgm:t>
    </dgm:pt>
    <dgm:pt modelId="{D5709C6B-C890-4134-A1D6-F24CA3960DDE}">
      <dgm:prSet/>
      <dgm:spPr/>
      <dgm:t>
        <a:bodyPr/>
        <a:lstStyle/>
        <a:p>
          <a:pPr rtl="0"/>
          <a:r>
            <a:rPr lang="en-US"/>
            <a:t>Proximity to metro and</a:t>
          </a:r>
          <a:r>
            <a:rPr lang="en-US">
              <a:latin typeface="Franklin Gothic Book" panose="020B0503020102020204"/>
            </a:rPr>
            <a:t> other </a:t>
          </a:r>
          <a:r>
            <a:rPr lang="en-US"/>
            <a:t> attractions</a:t>
          </a:r>
        </a:p>
      </dgm:t>
    </dgm:pt>
    <dgm:pt modelId="{839569F0-D09B-46B3-9BDD-57F6DCDF60DC}" type="parTrans" cxnId="{2F06D935-62B6-458A-A78E-40733C564C90}">
      <dgm:prSet/>
      <dgm:spPr/>
      <dgm:t>
        <a:bodyPr/>
        <a:lstStyle/>
        <a:p>
          <a:endParaRPr lang="en-US"/>
        </a:p>
      </dgm:t>
    </dgm:pt>
    <dgm:pt modelId="{CB81DF30-FD33-4210-BE33-7FBC46DAFDAF}" type="sibTrans" cxnId="{2F06D935-62B6-458A-A78E-40733C564C90}">
      <dgm:prSet/>
      <dgm:spPr/>
      <dgm:t>
        <a:bodyPr/>
        <a:lstStyle/>
        <a:p>
          <a:endParaRPr lang="en-US"/>
        </a:p>
      </dgm:t>
    </dgm:pt>
    <dgm:pt modelId="{B40ED8C8-EC87-4F72-890D-EE3C8DBB6E45}">
      <dgm:prSet/>
      <dgm:spPr/>
      <dgm:t>
        <a:bodyPr/>
        <a:lstStyle/>
        <a:p>
          <a:r>
            <a:rPr lang="en-US">
              <a:latin typeface="Franklin Gothic Book" panose="020B0503020102020204"/>
            </a:rPr>
            <a:t>#</a:t>
          </a:r>
          <a:r>
            <a:rPr lang="en-US"/>
            <a:t> of Photos  </a:t>
          </a:r>
        </a:p>
      </dgm:t>
    </dgm:pt>
    <dgm:pt modelId="{B9316C5B-1B30-471A-A5A6-B6E4723D68DB}" type="parTrans" cxnId="{669594B7-87C6-4049-B232-E87877D789B2}">
      <dgm:prSet/>
      <dgm:spPr/>
      <dgm:t>
        <a:bodyPr/>
        <a:lstStyle/>
        <a:p>
          <a:endParaRPr lang="en-US"/>
        </a:p>
      </dgm:t>
    </dgm:pt>
    <dgm:pt modelId="{DDB98A48-C0AD-450D-907A-CC1A87D1E322}" type="sibTrans" cxnId="{669594B7-87C6-4049-B232-E87877D789B2}">
      <dgm:prSet/>
      <dgm:spPr/>
      <dgm:t>
        <a:bodyPr/>
        <a:lstStyle/>
        <a:p>
          <a:endParaRPr lang="en-US"/>
        </a:p>
      </dgm:t>
    </dgm:pt>
    <dgm:pt modelId="{0CA3D70B-A706-4597-B4A5-695D8A367A4D}">
      <dgm:prSet/>
      <dgm:spPr/>
      <dgm:t>
        <a:bodyPr/>
        <a:lstStyle/>
        <a:p>
          <a:r>
            <a:rPr lang="en-US">
              <a:latin typeface="Franklin Gothic Book" panose="020B0503020102020204"/>
            </a:rPr>
            <a:t>#</a:t>
          </a:r>
          <a:r>
            <a:rPr lang="en-US"/>
            <a:t> of Amenities</a:t>
          </a:r>
        </a:p>
      </dgm:t>
    </dgm:pt>
    <dgm:pt modelId="{D6E643F1-0D6B-4529-A6E5-BC56CA0FF715}" type="parTrans" cxnId="{9FD246B5-4B69-4B8B-836D-5B95F0A92325}">
      <dgm:prSet/>
      <dgm:spPr/>
      <dgm:t>
        <a:bodyPr/>
        <a:lstStyle/>
        <a:p>
          <a:endParaRPr lang="en-US"/>
        </a:p>
      </dgm:t>
    </dgm:pt>
    <dgm:pt modelId="{0040B118-26E3-44B7-9B71-7BE0A1A6E378}" type="sibTrans" cxnId="{9FD246B5-4B69-4B8B-836D-5B95F0A92325}">
      <dgm:prSet/>
      <dgm:spPr/>
      <dgm:t>
        <a:bodyPr/>
        <a:lstStyle/>
        <a:p>
          <a:endParaRPr lang="en-US"/>
        </a:p>
      </dgm:t>
    </dgm:pt>
    <dgm:pt modelId="{25B8C93E-F138-4970-BAB0-5FE81375A733}">
      <dgm:prSet/>
      <dgm:spPr/>
      <dgm:t>
        <a:bodyPr/>
        <a:lstStyle/>
        <a:p>
          <a:pPr rtl="0"/>
          <a:r>
            <a:rPr lang="en-US"/>
            <a:t>Washer</a:t>
          </a:r>
          <a:r>
            <a:rPr lang="en-US">
              <a:latin typeface="Franklin Gothic Book" panose="020B0503020102020204"/>
            </a:rPr>
            <a:t> /Dryer</a:t>
          </a:r>
          <a:endParaRPr lang="en-US"/>
        </a:p>
      </dgm:t>
    </dgm:pt>
    <dgm:pt modelId="{47E3801E-73A5-4645-A3F6-7212E4415FD9}" type="parTrans" cxnId="{EF0CA30B-6C3A-4034-974A-1DDBD54FF515}">
      <dgm:prSet/>
      <dgm:spPr/>
      <dgm:t>
        <a:bodyPr/>
        <a:lstStyle/>
        <a:p>
          <a:endParaRPr lang="en-US"/>
        </a:p>
      </dgm:t>
    </dgm:pt>
    <dgm:pt modelId="{CC2375F4-46F0-41F8-BA4C-EC57EB395253}" type="sibTrans" cxnId="{EF0CA30B-6C3A-4034-974A-1DDBD54FF515}">
      <dgm:prSet/>
      <dgm:spPr/>
      <dgm:t>
        <a:bodyPr/>
        <a:lstStyle/>
        <a:p>
          <a:endParaRPr lang="en-US"/>
        </a:p>
      </dgm:t>
    </dgm:pt>
    <dgm:pt modelId="{1CE3325D-879D-4586-99B3-487C1E7BC1FF}">
      <dgm:prSet/>
      <dgm:spPr/>
      <dgm:t>
        <a:bodyPr/>
        <a:lstStyle/>
        <a:p>
          <a:r>
            <a:rPr lang="en-US" err="1"/>
            <a:t>Wifi</a:t>
          </a:r>
          <a:r>
            <a:rPr lang="en-US"/>
            <a:t> </a:t>
          </a:r>
        </a:p>
      </dgm:t>
    </dgm:pt>
    <dgm:pt modelId="{F538D325-F145-4EFF-97FD-9E1051576123}" type="parTrans" cxnId="{1C948121-5D4B-4FC9-B29E-E85B69C6CA54}">
      <dgm:prSet/>
      <dgm:spPr/>
      <dgm:t>
        <a:bodyPr/>
        <a:lstStyle/>
        <a:p>
          <a:endParaRPr lang="en-US"/>
        </a:p>
      </dgm:t>
    </dgm:pt>
    <dgm:pt modelId="{8C70EA55-A0ED-4E21-9252-60C37192FD03}" type="sibTrans" cxnId="{1C948121-5D4B-4FC9-B29E-E85B69C6CA54}">
      <dgm:prSet/>
      <dgm:spPr/>
      <dgm:t>
        <a:bodyPr/>
        <a:lstStyle/>
        <a:p>
          <a:endParaRPr lang="en-US"/>
        </a:p>
      </dgm:t>
    </dgm:pt>
    <dgm:pt modelId="{B7D407C0-6073-4E07-8C25-566F9DD7102C}">
      <dgm:prSet/>
      <dgm:spPr/>
      <dgm:t>
        <a:bodyPr/>
        <a:lstStyle/>
        <a:p>
          <a:r>
            <a:rPr lang="en-US"/>
            <a:t>Pet friendly  </a:t>
          </a:r>
        </a:p>
      </dgm:t>
    </dgm:pt>
    <dgm:pt modelId="{5F2C6668-B82F-44AE-A3BC-21A3BD49CCBB}" type="parTrans" cxnId="{1F81617D-FA14-4E0B-84F6-4E29D5883B9E}">
      <dgm:prSet/>
      <dgm:spPr/>
      <dgm:t>
        <a:bodyPr/>
        <a:lstStyle/>
        <a:p>
          <a:endParaRPr lang="en-US"/>
        </a:p>
      </dgm:t>
    </dgm:pt>
    <dgm:pt modelId="{CA5246D8-0F2A-4F5B-BF8C-4262507341E9}" type="sibTrans" cxnId="{1F81617D-FA14-4E0B-84F6-4E29D5883B9E}">
      <dgm:prSet/>
      <dgm:spPr/>
      <dgm:t>
        <a:bodyPr/>
        <a:lstStyle/>
        <a:p>
          <a:endParaRPr lang="en-US"/>
        </a:p>
      </dgm:t>
    </dgm:pt>
    <dgm:pt modelId="{52BD3D42-160C-4160-9FCC-9A57387C14E4}">
      <dgm:prSet/>
      <dgm:spPr/>
      <dgm:t>
        <a:bodyPr/>
        <a:lstStyle/>
        <a:p>
          <a:r>
            <a:rPr lang="en-US"/>
            <a:t>Number of bedrooms</a:t>
          </a:r>
        </a:p>
      </dgm:t>
    </dgm:pt>
    <dgm:pt modelId="{92885B50-2C51-4C9B-9AAF-6053B4CE318A}" type="parTrans" cxnId="{506911C4-2936-495C-B2CB-D7F0881F2CDB}">
      <dgm:prSet/>
      <dgm:spPr/>
      <dgm:t>
        <a:bodyPr/>
        <a:lstStyle/>
        <a:p>
          <a:endParaRPr lang="en-US"/>
        </a:p>
      </dgm:t>
    </dgm:pt>
    <dgm:pt modelId="{3BB4A3A5-7D68-47EE-AA3E-2727F7062ECC}" type="sibTrans" cxnId="{506911C4-2936-495C-B2CB-D7F0881F2CDB}">
      <dgm:prSet/>
      <dgm:spPr/>
      <dgm:t>
        <a:bodyPr/>
        <a:lstStyle/>
        <a:p>
          <a:endParaRPr lang="en-US"/>
        </a:p>
      </dgm:t>
    </dgm:pt>
    <dgm:pt modelId="{3831C632-0151-4FCF-95A4-700A0594410B}">
      <dgm:prSet/>
      <dgm:spPr/>
      <dgm:t>
        <a:bodyPr/>
        <a:lstStyle/>
        <a:p>
          <a:r>
            <a:rPr lang="en-US"/>
            <a:t>Types of beds</a:t>
          </a:r>
        </a:p>
      </dgm:t>
    </dgm:pt>
    <dgm:pt modelId="{2C48B7BE-1731-4CAD-840A-3B78968B7D88}" type="parTrans" cxnId="{A53633A7-DE20-4E67-A0FD-D94299200B04}">
      <dgm:prSet/>
      <dgm:spPr/>
      <dgm:t>
        <a:bodyPr/>
        <a:lstStyle/>
        <a:p>
          <a:endParaRPr lang="en-US"/>
        </a:p>
      </dgm:t>
    </dgm:pt>
    <dgm:pt modelId="{7E8B3CE1-3FD9-4126-9970-84DC38F8A98C}" type="sibTrans" cxnId="{A53633A7-DE20-4E67-A0FD-D94299200B04}">
      <dgm:prSet/>
      <dgm:spPr/>
      <dgm:t>
        <a:bodyPr/>
        <a:lstStyle/>
        <a:p>
          <a:endParaRPr lang="en-US"/>
        </a:p>
      </dgm:t>
    </dgm:pt>
    <dgm:pt modelId="{4455D64E-2438-4BB2-8812-46313300C54E}">
      <dgm:prSet/>
      <dgm:spPr/>
      <dgm:t>
        <a:bodyPr/>
        <a:lstStyle/>
        <a:p>
          <a:r>
            <a:rPr lang="en-US"/>
            <a:t>Backyard </a:t>
          </a:r>
        </a:p>
      </dgm:t>
    </dgm:pt>
    <dgm:pt modelId="{F105E128-00A6-42C6-B46C-B4A385E32E5C}" type="parTrans" cxnId="{3D94CDCC-5B3A-4C5D-B9C6-B6EA56CC03E7}">
      <dgm:prSet/>
      <dgm:spPr/>
      <dgm:t>
        <a:bodyPr/>
        <a:lstStyle/>
        <a:p>
          <a:endParaRPr lang="en-US"/>
        </a:p>
      </dgm:t>
    </dgm:pt>
    <dgm:pt modelId="{FAD18C1E-3E87-48E4-AD04-E826982A6763}" type="sibTrans" cxnId="{3D94CDCC-5B3A-4C5D-B9C6-B6EA56CC03E7}">
      <dgm:prSet/>
      <dgm:spPr/>
      <dgm:t>
        <a:bodyPr/>
        <a:lstStyle/>
        <a:p>
          <a:endParaRPr lang="en-US"/>
        </a:p>
      </dgm:t>
    </dgm:pt>
    <dgm:pt modelId="{D65F276B-32F6-4CFB-B8D0-9BC800B9E637}">
      <dgm:prSet/>
      <dgm:spPr/>
      <dgm:t>
        <a:bodyPr/>
        <a:lstStyle/>
        <a:p>
          <a:r>
            <a:rPr lang="en-US"/>
            <a:t>Square footage</a:t>
          </a:r>
        </a:p>
      </dgm:t>
    </dgm:pt>
    <dgm:pt modelId="{E142B67B-2524-4496-A4EB-484D635E033B}" type="parTrans" cxnId="{F3A8731D-8F1F-4F4F-8901-00A547BCB291}">
      <dgm:prSet/>
      <dgm:spPr/>
      <dgm:t>
        <a:bodyPr/>
        <a:lstStyle/>
        <a:p>
          <a:endParaRPr lang="en-US"/>
        </a:p>
      </dgm:t>
    </dgm:pt>
    <dgm:pt modelId="{3C19E481-D286-44E2-B373-0BEF8907357F}" type="sibTrans" cxnId="{F3A8731D-8F1F-4F4F-8901-00A547BCB291}">
      <dgm:prSet/>
      <dgm:spPr/>
      <dgm:t>
        <a:bodyPr/>
        <a:lstStyle/>
        <a:p>
          <a:endParaRPr lang="en-US"/>
        </a:p>
      </dgm:t>
    </dgm:pt>
    <dgm:pt modelId="{078B0B9F-9EE4-4C1C-AE3C-8E02B4D3B635}">
      <dgm:prSet/>
      <dgm:spPr/>
      <dgm:t>
        <a:bodyPr/>
        <a:lstStyle/>
        <a:p>
          <a:r>
            <a:rPr lang="en-US"/>
            <a:t>Content in reviews</a:t>
          </a:r>
        </a:p>
      </dgm:t>
    </dgm:pt>
    <dgm:pt modelId="{FE20138C-555D-4FF0-9CF2-57A4EE71CC9F}" type="parTrans" cxnId="{C49C721E-FE9D-4101-AC83-7B5250C18D6B}">
      <dgm:prSet/>
      <dgm:spPr/>
      <dgm:t>
        <a:bodyPr/>
        <a:lstStyle/>
        <a:p>
          <a:endParaRPr lang="en-US"/>
        </a:p>
      </dgm:t>
    </dgm:pt>
    <dgm:pt modelId="{17059465-51A8-42D0-99A0-A0D1A6E0B6AB}" type="sibTrans" cxnId="{C49C721E-FE9D-4101-AC83-7B5250C18D6B}">
      <dgm:prSet/>
      <dgm:spPr/>
      <dgm:t>
        <a:bodyPr/>
        <a:lstStyle/>
        <a:p>
          <a:endParaRPr lang="en-US"/>
        </a:p>
      </dgm:t>
    </dgm:pt>
    <dgm:pt modelId="{E7C3D454-6520-45AB-8B74-30B56699F676}">
      <dgm:prSet phldr="0"/>
      <dgm:spPr/>
      <dgm:t>
        <a:bodyPr/>
        <a:lstStyle/>
        <a:p>
          <a:pPr rtl="0"/>
          <a:r>
            <a:rPr lang="en-US">
              <a:latin typeface="Franklin Gothic Book" panose="020B0503020102020204"/>
            </a:rPr>
            <a:t>Host presence</a:t>
          </a:r>
        </a:p>
      </dgm:t>
    </dgm:pt>
    <dgm:pt modelId="{9F8A739D-9386-4655-B127-81EF780D7B58}" type="parTrans" cxnId="{1828773D-CBC8-4A59-B033-161C5204EA51}">
      <dgm:prSet/>
      <dgm:spPr/>
    </dgm:pt>
    <dgm:pt modelId="{E8BFF203-498D-46D5-922B-D8B890D4F957}" type="sibTrans" cxnId="{1828773D-CBC8-4A59-B033-161C5204EA51}">
      <dgm:prSet/>
      <dgm:spPr/>
      <dgm:t>
        <a:bodyPr/>
        <a:lstStyle/>
        <a:p>
          <a:endParaRPr lang="en-US"/>
        </a:p>
      </dgm:t>
    </dgm:pt>
    <dgm:pt modelId="{9D671D58-D791-4398-A010-94FEA8875DAF}" type="pres">
      <dgm:prSet presAssocID="{98421CA5-4F6B-42AD-99ED-0F5322A3934E}" presName="diagram" presStyleCnt="0">
        <dgm:presLayoutVars>
          <dgm:dir/>
          <dgm:resizeHandles val="exact"/>
        </dgm:presLayoutVars>
      </dgm:prSet>
      <dgm:spPr/>
    </dgm:pt>
    <dgm:pt modelId="{1A80C3E3-08AE-456F-8790-8A9AE725DCDB}" type="pres">
      <dgm:prSet presAssocID="{1814121F-7D89-4568-959B-46A29A96CE0E}" presName="node" presStyleLbl="node1" presStyleIdx="0" presStyleCnt="15">
        <dgm:presLayoutVars>
          <dgm:bulletEnabled val="1"/>
        </dgm:presLayoutVars>
      </dgm:prSet>
      <dgm:spPr/>
    </dgm:pt>
    <dgm:pt modelId="{95BA57D6-AD86-4FC5-825B-60589A6B5373}" type="pres">
      <dgm:prSet presAssocID="{7D8F9FFA-CAC2-434E-99CF-8D5F9ECF6E34}" presName="sibTrans" presStyleCnt="0"/>
      <dgm:spPr/>
    </dgm:pt>
    <dgm:pt modelId="{199150C1-591B-440F-B22E-F8EB9B0BC85C}" type="pres">
      <dgm:prSet presAssocID="{AD3483F1-2DA8-412B-B3EE-21CC122829EE}" presName="node" presStyleLbl="node1" presStyleIdx="1" presStyleCnt="15">
        <dgm:presLayoutVars>
          <dgm:bulletEnabled val="1"/>
        </dgm:presLayoutVars>
      </dgm:prSet>
      <dgm:spPr/>
    </dgm:pt>
    <dgm:pt modelId="{1DDD1606-8E0D-4A2E-BCB4-157C9EF5F82E}" type="pres">
      <dgm:prSet presAssocID="{43C9D8C5-0FD0-4796-987C-4BACC0070251}" presName="sibTrans" presStyleCnt="0"/>
      <dgm:spPr/>
    </dgm:pt>
    <dgm:pt modelId="{C131DFFE-1F00-42E7-8612-F8E1CD880B5F}" type="pres">
      <dgm:prSet presAssocID="{9EDDE689-7131-467E-8F65-59D991A36142}" presName="node" presStyleLbl="node1" presStyleIdx="2" presStyleCnt="15">
        <dgm:presLayoutVars>
          <dgm:bulletEnabled val="1"/>
        </dgm:presLayoutVars>
      </dgm:prSet>
      <dgm:spPr/>
    </dgm:pt>
    <dgm:pt modelId="{DE9FF460-332D-462B-B6AD-617411AFDB15}" type="pres">
      <dgm:prSet presAssocID="{5DE82264-1944-424C-95DF-096529E4FD55}" presName="sibTrans" presStyleCnt="0"/>
      <dgm:spPr/>
    </dgm:pt>
    <dgm:pt modelId="{FD9253C7-7E17-4F0D-ADB2-80F111F695F6}" type="pres">
      <dgm:prSet presAssocID="{D5709C6B-C890-4134-A1D6-F24CA3960DDE}" presName="node" presStyleLbl="node1" presStyleIdx="3" presStyleCnt="15">
        <dgm:presLayoutVars>
          <dgm:bulletEnabled val="1"/>
        </dgm:presLayoutVars>
      </dgm:prSet>
      <dgm:spPr/>
    </dgm:pt>
    <dgm:pt modelId="{22AC0816-0074-47EC-BE5A-BB6DC66487E9}" type="pres">
      <dgm:prSet presAssocID="{CB81DF30-FD33-4210-BE33-7FBC46DAFDAF}" presName="sibTrans" presStyleCnt="0"/>
      <dgm:spPr/>
    </dgm:pt>
    <dgm:pt modelId="{D0B7EAC1-171C-49DD-9145-96A7D891F4A3}" type="pres">
      <dgm:prSet presAssocID="{B40ED8C8-EC87-4F72-890D-EE3C8DBB6E45}" presName="node" presStyleLbl="node1" presStyleIdx="4" presStyleCnt="15">
        <dgm:presLayoutVars>
          <dgm:bulletEnabled val="1"/>
        </dgm:presLayoutVars>
      </dgm:prSet>
      <dgm:spPr/>
    </dgm:pt>
    <dgm:pt modelId="{76587CE6-09C3-4EDA-A873-6F11209B38AF}" type="pres">
      <dgm:prSet presAssocID="{DDB98A48-C0AD-450D-907A-CC1A87D1E322}" presName="sibTrans" presStyleCnt="0"/>
      <dgm:spPr/>
    </dgm:pt>
    <dgm:pt modelId="{AF559D82-A4FC-4301-B152-40BF4B5FF099}" type="pres">
      <dgm:prSet presAssocID="{0CA3D70B-A706-4597-B4A5-695D8A367A4D}" presName="node" presStyleLbl="node1" presStyleIdx="5" presStyleCnt="15">
        <dgm:presLayoutVars>
          <dgm:bulletEnabled val="1"/>
        </dgm:presLayoutVars>
      </dgm:prSet>
      <dgm:spPr/>
    </dgm:pt>
    <dgm:pt modelId="{C8DB7104-69C9-4E88-B185-44A8BC126639}" type="pres">
      <dgm:prSet presAssocID="{0040B118-26E3-44B7-9B71-7BE0A1A6E378}" presName="sibTrans" presStyleCnt="0"/>
      <dgm:spPr/>
    </dgm:pt>
    <dgm:pt modelId="{EF80BBC8-9176-4F62-8DFB-C9BF0CF3C79A}" type="pres">
      <dgm:prSet presAssocID="{25B8C93E-F138-4970-BAB0-5FE81375A733}" presName="node" presStyleLbl="node1" presStyleIdx="6" presStyleCnt="15">
        <dgm:presLayoutVars>
          <dgm:bulletEnabled val="1"/>
        </dgm:presLayoutVars>
      </dgm:prSet>
      <dgm:spPr/>
    </dgm:pt>
    <dgm:pt modelId="{ADBCDB50-AAF1-441C-9E3C-561A6BF7B514}" type="pres">
      <dgm:prSet presAssocID="{CC2375F4-46F0-41F8-BA4C-EC57EB395253}" presName="sibTrans" presStyleCnt="0"/>
      <dgm:spPr/>
    </dgm:pt>
    <dgm:pt modelId="{5D7375E5-BA5B-48A4-95D9-FC3E007DE792}" type="pres">
      <dgm:prSet presAssocID="{1CE3325D-879D-4586-99B3-487C1E7BC1FF}" presName="node" presStyleLbl="node1" presStyleIdx="7" presStyleCnt="15">
        <dgm:presLayoutVars>
          <dgm:bulletEnabled val="1"/>
        </dgm:presLayoutVars>
      </dgm:prSet>
      <dgm:spPr/>
    </dgm:pt>
    <dgm:pt modelId="{09E24FF0-F322-46B7-9C7D-15167FD62FC0}" type="pres">
      <dgm:prSet presAssocID="{8C70EA55-A0ED-4E21-9252-60C37192FD03}" presName="sibTrans" presStyleCnt="0"/>
      <dgm:spPr/>
    </dgm:pt>
    <dgm:pt modelId="{41832C03-2246-48A3-9482-C196090FA71B}" type="pres">
      <dgm:prSet presAssocID="{B7D407C0-6073-4E07-8C25-566F9DD7102C}" presName="node" presStyleLbl="node1" presStyleIdx="8" presStyleCnt="15">
        <dgm:presLayoutVars>
          <dgm:bulletEnabled val="1"/>
        </dgm:presLayoutVars>
      </dgm:prSet>
      <dgm:spPr/>
    </dgm:pt>
    <dgm:pt modelId="{825B1E01-8BAB-4807-BD00-A4E7B466CE97}" type="pres">
      <dgm:prSet presAssocID="{CA5246D8-0F2A-4F5B-BF8C-4262507341E9}" presName="sibTrans" presStyleCnt="0"/>
      <dgm:spPr/>
    </dgm:pt>
    <dgm:pt modelId="{F7656EFA-FAA9-4173-B1BD-B981E344C49D}" type="pres">
      <dgm:prSet presAssocID="{52BD3D42-160C-4160-9FCC-9A57387C14E4}" presName="node" presStyleLbl="node1" presStyleIdx="9" presStyleCnt="15">
        <dgm:presLayoutVars>
          <dgm:bulletEnabled val="1"/>
        </dgm:presLayoutVars>
      </dgm:prSet>
      <dgm:spPr/>
    </dgm:pt>
    <dgm:pt modelId="{2393ED1E-A45F-4F7A-B336-1A881892B3BA}" type="pres">
      <dgm:prSet presAssocID="{3BB4A3A5-7D68-47EE-AA3E-2727F7062ECC}" presName="sibTrans" presStyleCnt="0"/>
      <dgm:spPr/>
    </dgm:pt>
    <dgm:pt modelId="{0EF2049E-57FC-48F8-A10C-1CCCD1B586DA}" type="pres">
      <dgm:prSet presAssocID="{3831C632-0151-4FCF-95A4-700A0594410B}" presName="node" presStyleLbl="node1" presStyleIdx="10" presStyleCnt="15">
        <dgm:presLayoutVars>
          <dgm:bulletEnabled val="1"/>
        </dgm:presLayoutVars>
      </dgm:prSet>
      <dgm:spPr/>
    </dgm:pt>
    <dgm:pt modelId="{6ED48865-5DDA-49B8-B9D2-20E88ED84789}" type="pres">
      <dgm:prSet presAssocID="{7E8B3CE1-3FD9-4126-9970-84DC38F8A98C}" presName="sibTrans" presStyleCnt="0"/>
      <dgm:spPr/>
    </dgm:pt>
    <dgm:pt modelId="{B389A79A-32F2-4B47-AC8D-7164935430E7}" type="pres">
      <dgm:prSet presAssocID="{4455D64E-2438-4BB2-8812-46313300C54E}" presName="node" presStyleLbl="node1" presStyleIdx="11" presStyleCnt="15">
        <dgm:presLayoutVars>
          <dgm:bulletEnabled val="1"/>
        </dgm:presLayoutVars>
      </dgm:prSet>
      <dgm:spPr/>
    </dgm:pt>
    <dgm:pt modelId="{AC65E193-2BF9-44B8-864D-022B7A31E79C}" type="pres">
      <dgm:prSet presAssocID="{FAD18C1E-3E87-48E4-AD04-E826982A6763}" presName="sibTrans" presStyleCnt="0"/>
      <dgm:spPr/>
    </dgm:pt>
    <dgm:pt modelId="{3C195F33-428B-42AC-8622-08BBFECE36A4}" type="pres">
      <dgm:prSet presAssocID="{D65F276B-32F6-4CFB-B8D0-9BC800B9E637}" presName="node" presStyleLbl="node1" presStyleIdx="12" presStyleCnt="15">
        <dgm:presLayoutVars>
          <dgm:bulletEnabled val="1"/>
        </dgm:presLayoutVars>
      </dgm:prSet>
      <dgm:spPr/>
    </dgm:pt>
    <dgm:pt modelId="{880875C4-0998-46EC-804D-0276BB27816D}" type="pres">
      <dgm:prSet presAssocID="{3C19E481-D286-44E2-B373-0BEF8907357F}" presName="sibTrans" presStyleCnt="0"/>
      <dgm:spPr/>
    </dgm:pt>
    <dgm:pt modelId="{6FFA661A-E42C-421A-9521-9AB73AB8ACE1}" type="pres">
      <dgm:prSet presAssocID="{078B0B9F-9EE4-4C1C-AE3C-8E02B4D3B635}" presName="node" presStyleLbl="node1" presStyleIdx="13" presStyleCnt="15">
        <dgm:presLayoutVars>
          <dgm:bulletEnabled val="1"/>
        </dgm:presLayoutVars>
      </dgm:prSet>
      <dgm:spPr/>
    </dgm:pt>
    <dgm:pt modelId="{CB4AB7B0-F517-46A3-A6D0-3651EBFE2751}" type="pres">
      <dgm:prSet presAssocID="{17059465-51A8-42D0-99A0-A0D1A6E0B6AB}" presName="sibTrans" presStyleCnt="0"/>
      <dgm:spPr/>
    </dgm:pt>
    <dgm:pt modelId="{235F9469-5105-470E-9AEF-32F73FE3E016}" type="pres">
      <dgm:prSet presAssocID="{E7C3D454-6520-45AB-8B74-30B56699F676}" presName="node" presStyleLbl="node1" presStyleIdx="14" presStyleCnt="15">
        <dgm:presLayoutVars>
          <dgm:bulletEnabled val="1"/>
        </dgm:presLayoutVars>
      </dgm:prSet>
      <dgm:spPr/>
    </dgm:pt>
  </dgm:ptLst>
  <dgm:cxnLst>
    <dgm:cxn modelId="{527CF300-B9CC-4426-9970-188D150C5F56}" type="presOf" srcId="{AD3483F1-2DA8-412B-B3EE-21CC122829EE}" destId="{199150C1-591B-440F-B22E-F8EB9B0BC85C}" srcOrd="0" destOrd="0" presId="urn:microsoft.com/office/officeart/2005/8/layout/default"/>
    <dgm:cxn modelId="{EF0CA30B-6C3A-4034-974A-1DDBD54FF515}" srcId="{98421CA5-4F6B-42AD-99ED-0F5322A3934E}" destId="{25B8C93E-F138-4970-BAB0-5FE81375A733}" srcOrd="6" destOrd="0" parTransId="{47E3801E-73A5-4645-A3F6-7212E4415FD9}" sibTransId="{CC2375F4-46F0-41F8-BA4C-EC57EB395253}"/>
    <dgm:cxn modelId="{F3A8731D-8F1F-4F4F-8901-00A547BCB291}" srcId="{98421CA5-4F6B-42AD-99ED-0F5322A3934E}" destId="{D65F276B-32F6-4CFB-B8D0-9BC800B9E637}" srcOrd="12" destOrd="0" parTransId="{E142B67B-2524-4496-A4EB-484D635E033B}" sibTransId="{3C19E481-D286-44E2-B373-0BEF8907357F}"/>
    <dgm:cxn modelId="{C49C721E-FE9D-4101-AC83-7B5250C18D6B}" srcId="{98421CA5-4F6B-42AD-99ED-0F5322A3934E}" destId="{078B0B9F-9EE4-4C1C-AE3C-8E02B4D3B635}" srcOrd="13" destOrd="0" parTransId="{FE20138C-555D-4FF0-9CF2-57A4EE71CC9F}" sibTransId="{17059465-51A8-42D0-99A0-A0D1A6E0B6AB}"/>
    <dgm:cxn modelId="{7D66311F-6F2E-4974-9E45-D6EAA6076346}" type="presOf" srcId="{D5709C6B-C890-4134-A1D6-F24CA3960DDE}" destId="{FD9253C7-7E17-4F0D-ADB2-80F111F695F6}" srcOrd="0" destOrd="0" presId="urn:microsoft.com/office/officeart/2005/8/layout/default"/>
    <dgm:cxn modelId="{1C948121-5D4B-4FC9-B29E-E85B69C6CA54}" srcId="{98421CA5-4F6B-42AD-99ED-0F5322A3934E}" destId="{1CE3325D-879D-4586-99B3-487C1E7BC1FF}" srcOrd="7" destOrd="0" parTransId="{F538D325-F145-4EFF-97FD-9E1051576123}" sibTransId="{8C70EA55-A0ED-4E21-9252-60C37192FD03}"/>
    <dgm:cxn modelId="{B0CFCE31-50A8-408B-930F-8DC6E4DE986C}" type="presOf" srcId="{1814121F-7D89-4568-959B-46A29A96CE0E}" destId="{1A80C3E3-08AE-456F-8790-8A9AE725DCDB}" srcOrd="0" destOrd="0" presId="urn:microsoft.com/office/officeart/2005/8/layout/default"/>
    <dgm:cxn modelId="{DB3ED732-5128-47C1-BFA6-95F0F5C7CD4A}" type="presOf" srcId="{078B0B9F-9EE4-4C1C-AE3C-8E02B4D3B635}" destId="{6FFA661A-E42C-421A-9521-9AB73AB8ACE1}" srcOrd="0" destOrd="0" presId="urn:microsoft.com/office/officeart/2005/8/layout/default"/>
    <dgm:cxn modelId="{2F06D935-62B6-458A-A78E-40733C564C90}" srcId="{98421CA5-4F6B-42AD-99ED-0F5322A3934E}" destId="{D5709C6B-C890-4134-A1D6-F24CA3960DDE}" srcOrd="3" destOrd="0" parTransId="{839569F0-D09B-46B3-9BDD-57F6DCDF60DC}" sibTransId="{CB81DF30-FD33-4210-BE33-7FBC46DAFDAF}"/>
    <dgm:cxn modelId="{1828773D-CBC8-4A59-B033-161C5204EA51}" srcId="{98421CA5-4F6B-42AD-99ED-0F5322A3934E}" destId="{E7C3D454-6520-45AB-8B74-30B56699F676}" srcOrd="14" destOrd="0" parTransId="{9F8A739D-9386-4655-B127-81EF780D7B58}" sibTransId="{E8BFF203-498D-46D5-922B-D8B890D4F957}"/>
    <dgm:cxn modelId="{C7DFDE45-296B-4093-94B4-3B8221AA033C}" srcId="{98421CA5-4F6B-42AD-99ED-0F5322A3934E}" destId="{AD3483F1-2DA8-412B-B3EE-21CC122829EE}" srcOrd="1" destOrd="0" parTransId="{F8EE2E64-F7EA-497A-B519-EAD20A296250}" sibTransId="{43C9D8C5-0FD0-4796-987C-4BACC0070251}"/>
    <dgm:cxn modelId="{F9CCD248-9772-4C6A-A991-A076975DF720}" type="presOf" srcId="{25B8C93E-F138-4970-BAB0-5FE81375A733}" destId="{EF80BBC8-9176-4F62-8DFB-C9BF0CF3C79A}" srcOrd="0" destOrd="0" presId="urn:microsoft.com/office/officeart/2005/8/layout/default"/>
    <dgm:cxn modelId="{0032744A-52ED-4F58-8944-1C2F586C3F25}" type="presOf" srcId="{0CA3D70B-A706-4597-B4A5-695D8A367A4D}" destId="{AF559D82-A4FC-4301-B152-40BF4B5FF099}" srcOrd="0" destOrd="0" presId="urn:microsoft.com/office/officeart/2005/8/layout/default"/>
    <dgm:cxn modelId="{90E0417C-593A-473A-9A61-626240E3BB8C}" srcId="{98421CA5-4F6B-42AD-99ED-0F5322A3934E}" destId="{9EDDE689-7131-467E-8F65-59D991A36142}" srcOrd="2" destOrd="0" parTransId="{89DA8FD6-A035-47D1-8D1E-571DF4878165}" sibTransId="{5DE82264-1944-424C-95DF-096529E4FD55}"/>
    <dgm:cxn modelId="{1F81617D-FA14-4E0B-84F6-4E29D5883B9E}" srcId="{98421CA5-4F6B-42AD-99ED-0F5322A3934E}" destId="{B7D407C0-6073-4E07-8C25-566F9DD7102C}" srcOrd="8" destOrd="0" parTransId="{5F2C6668-B82F-44AE-A3BC-21A3BD49CCBB}" sibTransId="{CA5246D8-0F2A-4F5B-BF8C-4262507341E9}"/>
    <dgm:cxn modelId="{9BD04C94-3E38-49CE-8BCD-D142A6529FCF}" type="presOf" srcId="{98421CA5-4F6B-42AD-99ED-0F5322A3934E}" destId="{9D671D58-D791-4398-A010-94FEA8875DAF}" srcOrd="0" destOrd="0" presId="urn:microsoft.com/office/officeart/2005/8/layout/default"/>
    <dgm:cxn modelId="{A53633A7-DE20-4E67-A0FD-D94299200B04}" srcId="{98421CA5-4F6B-42AD-99ED-0F5322A3934E}" destId="{3831C632-0151-4FCF-95A4-700A0594410B}" srcOrd="10" destOrd="0" parTransId="{2C48B7BE-1731-4CAD-840A-3B78968B7D88}" sibTransId="{7E8B3CE1-3FD9-4126-9970-84DC38F8A98C}"/>
    <dgm:cxn modelId="{1E071FB4-10C7-4431-81E5-68F13DDA3666}" type="presOf" srcId="{D65F276B-32F6-4CFB-B8D0-9BC800B9E637}" destId="{3C195F33-428B-42AC-8622-08BBFECE36A4}" srcOrd="0" destOrd="0" presId="urn:microsoft.com/office/officeart/2005/8/layout/default"/>
    <dgm:cxn modelId="{9FD246B5-4B69-4B8B-836D-5B95F0A92325}" srcId="{98421CA5-4F6B-42AD-99ED-0F5322A3934E}" destId="{0CA3D70B-A706-4597-B4A5-695D8A367A4D}" srcOrd="5" destOrd="0" parTransId="{D6E643F1-0D6B-4529-A6E5-BC56CA0FF715}" sibTransId="{0040B118-26E3-44B7-9B71-7BE0A1A6E378}"/>
    <dgm:cxn modelId="{7A5EBCB6-3702-4651-B10E-C7F3AACFFAAE}" type="presOf" srcId="{B40ED8C8-EC87-4F72-890D-EE3C8DBB6E45}" destId="{D0B7EAC1-171C-49DD-9145-96A7D891F4A3}" srcOrd="0" destOrd="0" presId="urn:microsoft.com/office/officeart/2005/8/layout/default"/>
    <dgm:cxn modelId="{669594B7-87C6-4049-B232-E87877D789B2}" srcId="{98421CA5-4F6B-42AD-99ED-0F5322A3934E}" destId="{B40ED8C8-EC87-4F72-890D-EE3C8DBB6E45}" srcOrd="4" destOrd="0" parTransId="{B9316C5B-1B30-471A-A5A6-B6E4723D68DB}" sibTransId="{DDB98A48-C0AD-450D-907A-CC1A87D1E322}"/>
    <dgm:cxn modelId="{35EDD1C3-45CB-4BFE-A77D-88B24CC71E05}" type="presOf" srcId="{B7D407C0-6073-4E07-8C25-566F9DD7102C}" destId="{41832C03-2246-48A3-9482-C196090FA71B}" srcOrd="0" destOrd="0" presId="urn:microsoft.com/office/officeart/2005/8/layout/default"/>
    <dgm:cxn modelId="{506911C4-2936-495C-B2CB-D7F0881F2CDB}" srcId="{98421CA5-4F6B-42AD-99ED-0F5322A3934E}" destId="{52BD3D42-160C-4160-9FCC-9A57387C14E4}" srcOrd="9" destOrd="0" parTransId="{92885B50-2C51-4C9B-9AAF-6053B4CE318A}" sibTransId="{3BB4A3A5-7D68-47EE-AA3E-2727F7062ECC}"/>
    <dgm:cxn modelId="{400CB6C6-322E-4B32-9DB8-44D028B239B1}" type="presOf" srcId="{4455D64E-2438-4BB2-8812-46313300C54E}" destId="{B389A79A-32F2-4B47-AC8D-7164935430E7}" srcOrd="0" destOrd="0" presId="urn:microsoft.com/office/officeart/2005/8/layout/default"/>
    <dgm:cxn modelId="{3D94CDCC-5B3A-4C5D-B9C6-B6EA56CC03E7}" srcId="{98421CA5-4F6B-42AD-99ED-0F5322A3934E}" destId="{4455D64E-2438-4BB2-8812-46313300C54E}" srcOrd="11" destOrd="0" parTransId="{F105E128-00A6-42C6-B46C-B4A385E32E5C}" sibTransId="{FAD18C1E-3E87-48E4-AD04-E826982A6763}"/>
    <dgm:cxn modelId="{9E1B26D0-037D-4BF0-9B40-08A3FC648A2F}" type="presOf" srcId="{E7C3D454-6520-45AB-8B74-30B56699F676}" destId="{235F9469-5105-470E-9AEF-32F73FE3E016}" srcOrd="0" destOrd="0" presId="urn:microsoft.com/office/officeart/2005/8/layout/default"/>
    <dgm:cxn modelId="{77D4A9E3-6C73-4BC6-BC6C-F4A0FAFD5564}" type="presOf" srcId="{3831C632-0151-4FCF-95A4-700A0594410B}" destId="{0EF2049E-57FC-48F8-A10C-1CCCD1B586DA}" srcOrd="0" destOrd="0" presId="urn:microsoft.com/office/officeart/2005/8/layout/default"/>
    <dgm:cxn modelId="{70827AE7-3BDC-4E9D-8815-FAF48ADE5FC4}" type="presOf" srcId="{1CE3325D-879D-4586-99B3-487C1E7BC1FF}" destId="{5D7375E5-BA5B-48A4-95D9-FC3E007DE792}" srcOrd="0" destOrd="0" presId="urn:microsoft.com/office/officeart/2005/8/layout/default"/>
    <dgm:cxn modelId="{142558F1-0851-4A69-8573-8948BDD3E682}" srcId="{98421CA5-4F6B-42AD-99ED-0F5322A3934E}" destId="{1814121F-7D89-4568-959B-46A29A96CE0E}" srcOrd="0" destOrd="0" parTransId="{221AC9A1-D208-43F3-B157-F4639130DB17}" sibTransId="{7D8F9FFA-CAC2-434E-99CF-8D5F9ECF6E34}"/>
    <dgm:cxn modelId="{5DFD82F1-9D07-4AA5-B26F-7C3269529C58}" type="presOf" srcId="{52BD3D42-160C-4160-9FCC-9A57387C14E4}" destId="{F7656EFA-FAA9-4173-B1BD-B981E344C49D}" srcOrd="0" destOrd="0" presId="urn:microsoft.com/office/officeart/2005/8/layout/default"/>
    <dgm:cxn modelId="{FC8683FC-4C29-4368-A7BB-C8D184E4E61E}" type="presOf" srcId="{9EDDE689-7131-467E-8F65-59D991A36142}" destId="{C131DFFE-1F00-42E7-8612-F8E1CD880B5F}" srcOrd="0" destOrd="0" presId="urn:microsoft.com/office/officeart/2005/8/layout/default"/>
    <dgm:cxn modelId="{CA2597C5-551A-4FE0-98A7-9F7E7D51807D}" type="presParOf" srcId="{9D671D58-D791-4398-A010-94FEA8875DAF}" destId="{1A80C3E3-08AE-456F-8790-8A9AE725DCDB}" srcOrd="0" destOrd="0" presId="urn:microsoft.com/office/officeart/2005/8/layout/default"/>
    <dgm:cxn modelId="{F9E75BD4-FA52-435B-A1ED-F72F2FCA9253}" type="presParOf" srcId="{9D671D58-D791-4398-A010-94FEA8875DAF}" destId="{95BA57D6-AD86-4FC5-825B-60589A6B5373}" srcOrd="1" destOrd="0" presId="urn:microsoft.com/office/officeart/2005/8/layout/default"/>
    <dgm:cxn modelId="{A4933971-41DB-4406-B0A6-E053E5566E2A}" type="presParOf" srcId="{9D671D58-D791-4398-A010-94FEA8875DAF}" destId="{199150C1-591B-440F-B22E-F8EB9B0BC85C}" srcOrd="2" destOrd="0" presId="urn:microsoft.com/office/officeart/2005/8/layout/default"/>
    <dgm:cxn modelId="{2A834689-7AD0-403B-B40C-D40A0B3CB04F}" type="presParOf" srcId="{9D671D58-D791-4398-A010-94FEA8875DAF}" destId="{1DDD1606-8E0D-4A2E-BCB4-157C9EF5F82E}" srcOrd="3" destOrd="0" presId="urn:microsoft.com/office/officeart/2005/8/layout/default"/>
    <dgm:cxn modelId="{5F37F7EA-DB36-47BF-91FF-0C7BBD7A21D3}" type="presParOf" srcId="{9D671D58-D791-4398-A010-94FEA8875DAF}" destId="{C131DFFE-1F00-42E7-8612-F8E1CD880B5F}" srcOrd="4" destOrd="0" presId="urn:microsoft.com/office/officeart/2005/8/layout/default"/>
    <dgm:cxn modelId="{3D0AFC2E-9ED9-49CF-BB92-C5CC9B6FB4D0}" type="presParOf" srcId="{9D671D58-D791-4398-A010-94FEA8875DAF}" destId="{DE9FF460-332D-462B-B6AD-617411AFDB15}" srcOrd="5" destOrd="0" presId="urn:microsoft.com/office/officeart/2005/8/layout/default"/>
    <dgm:cxn modelId="{C6E3A271-BD01-4AF5-B5FC-266073AE2EB7}" type="presParOf" srcId="{9D671D58-D791-4398-A010-94FEA8875DAF}" destId="{FD9253C7-7E17-4F0D-ADB2-80F111F695F6}" srcOrd="6" destOrd="0" presId="urn:microsoft.com/office/officeart/2005/8/layout/default"/>
    <dgm:cxn modelId="{AE53C4F4-23AB-4C53-8637-77BAB28E46C3}" type="presParOf" srcId="{9D671D58-D791-4398-A010-94FEA8875DAF}" destId="{22AC0816-0074-47EC-BE5A-BB6DC66487E9}" srcOrd="7" destOrd="0" presId="urn:microsoft.com/office/officeart/2005/8/layout/default"/>
    <dgm:cxn modelId="{D9469248-0AC3-4283-A796-AE31D6B7A50C}" type="presParOf" srcId="{9D671D58-D791-4398-A010-94FEA8875DAF}" destId="{D0B7EAC1-171C-49DD-9145-96A7D891F4A3}" srcOrd="8" destOrd="0" presId="urn:microsoft.com/office/officeart/2005/8/layout/default"/>
    <dgm:cxn modelId="{D9609BC9-321E-46DB-A4EA-259E5B47D2F2}" type="presParOf" srcId="{9D671D58-D791-4398-A010-94FEA8875DAF}" destId="{76587CE6-09C3-4EDA-A873-6F11209B38AF}" srcOrd="9" destOrd="0" presId="urn:microsoft.com/office/officeart/2005/8/layout/default"/>
    <dgm:cxn modelId="{329E7E3A-1F4D-4549-8068-7E4D193F04C8}" type="presParOf" srcId="{9D671D58-D791-4398-A010-94FEA8875DAF}" destId="{AF559D82-A4FC-4301-B152-40BF4B5FF099}" srcOrd="10" destOrd="0" presId="urn:microsoft.com/office/officeart/2005/8/layout/default"/>
    <dgm:cxn modelId="{A3B4717A-2A2B-452F-A0DF-3A66790A317B}" type="presParOf" srcId="{9D671D58-D791-4398-A010-94FEA8875DAF}" destId="{C8DB7104-69C9-4E88-B185-44A8BC126639}" srcOrd="11" destOrd="0" presId="urn:microsoft.com/office/officeart/2005/8/layout/default"/>
    <dgm:cxn modelId="{0CC6EB2F-782D-4B2A-B99D-2BF99F5FE0CA}" type="presParOf" srcId="{9D671D58-D791-4398-A010-94FEA8875DAF}" destId="{EF80BBC8-9176-4F62-8DFB-C9BF0CF3C79A}" srcOrd="12" destOrd="0" presId="urn:microsoft.com/office/officeart/2005/8/layout/default"/>
    <dgm:cxn modelId="{92D981F8-1084-4842-BCAE-57EDC68B9D17}" type="presParOf" srcId="{9D671D58-D791-4398-A010-94FEA8875DAF}" destId="{ADBCDB50-AAF1-441C-9E3C-561A6BF7B514}" srcOrd="13" destOrd="0" presId="urn:microsoft.com/office/officeart/2005/8/layout/default"/>
    <dgm:cxn modelId="{04AC396B-1E16-4F24-8AA4-F6E8D427734B}" type="presParOf" srcId="{9D671D58-D791-4398-A010-94FEA8875DAF}" destId="{5D7375E5-BA5B-48A4-95D9-FC3E007DE792}" srcOrd="14" destOrd="0" presId="urn:microsoft.com/office/officeart/2005/8/layout/default"/>
    <dgm:cxn modelId="{A7DFF8E2-EB9D-44CF-AF27-9CB2836C6F67}" type="presParOf" srcId="{9D671D58-D791-4398-A010-94FEA8875DAF}" destId="{09E24FF0-F322-46B7-9C7D-15167FD62FC0}" srcOrd="15" destOrd="0" presId="urn:microsoft.com/office/officeart/2005/8/layout/default"/>
    <dgm:cxn modelId="{4BCEBD31-F4B3-4562-AA3F-71EA371D0832}" type="presParOf" srcId="{9D671D58-D791-4398-A010-94FEA8875DAF}" destId="{41832C03-2246-48A3-9482-C196090FA71B}" srcOrd="16" destOrd="0" presId="urn:microsoft.com/office/officeart/2005/8/layout/default"/>
    <dgm:cxn modelId="{EFDA14B6-D3B3-43F4-90D8-7134E3EEB4FD}" type="presParOf" srcId="{9D671D58-D791-4398-A010-94FEA8875DAF}" destId="{825B1E01-8BAB-4807-BD00-A4E7B466CE97}" srcOrd="17" destOrd="0" presId="urn:microsoft.com/office/officeart/2005/8/layout/default"/>
    <dgm:cxn modelId="{98B8EE84-D138-44ED-B61E-5A08A82AFD61}" type="presParOf" srcId="{9D671D58-D791-4398-A010-94FEA8875DAF}" destId="{F7656EFA-FAA9-4173-B1BD-B981E344C49D}" srcOrd="18" destOrd="0" presId="urn:microsoft.com/office/officeart/2005/8/layout/default"/>
    <dgm:cxn modelId="{BB8810D1-A983-45FF-942E-C912E9D66169}" type="presParOf" srcId="{9D671D58-D791-4398-A010-94FEA8875DAF}" destId="{2393ED1E-A45F-4F7A-B336-1A881892B3BA}" srcOrd="19" destOrd="0" presId="urn:microsoft.com/office/officeart/2005/8/layout/default"/>
    <dgm:cxn modelId="{B6629CCF-6442-4765-9D6F-B587D26CB1DB}" type="presParOf" srcId="{9D671D58-D791-4398-A010-94FEA8875DAF}" destId="{0EF2049E-57FC-48F8-A10C-1CCCD1B586DA}" srcOrd="20" destOrd="0" presId="urn:microsoft.com/office/officeart/2005/8/layout/default"/>
    <dgm:cxn modelId="{39E13011-4C45-4AFF-BC90-479312B65314}" type="presParOf" srcId="{9D671D58-D791-4398-A010-94FEA8875DAF}" destId="{6ED48865-5DDA-49B8-B9D2-20E88ED84789}" srcOrd="21" destOrd="0" presId="urn:microsoft.com/office/officeart/2005/8/layout/default"/>
    <dgm:cxn modelId="{6E21BC31-BDB8-409E-AD7F-4D8C85AFD403}" type="presParOf" srcId="{9D671D58-D791-4398-A010-94FEA8875DAF}" destId="{B389A79A-32F2-4B47-AC8D-7164935430E7}" srcOrd="22" destOrd="0" presId="urn:microsoft.com/office/officeart/2005/8/layout/default"/>
    <dgm:cxn modelId="{78B4BD1E-40A4-4C2D-AB72-28FB0CEB09BC}" type="presParOf" srcId="{9D671D58-D791-4398-A010-94FEA8875DAF}" destId="{AC65E193-2BF9-44B8-864D-022B7A31E79C}" srcOrd="23" destOrd="0" presId="urn:microsoft.com/office/officeart/2005/8/layout/default"/>
    <dgm:cxn modelId="{FB71CD8B-635B-4DA2-9B28-92E478A1240E}" type="presParOf" srcId="{9D671D58-D791-4398-A010-94FEA8875DAF}" destId="{3C195F33-428B-42AC-8622-08BBFECE36A4}" srcOrd="24" destOrd="0" presId="urn:microsoft.com/office/officeart/2005/8/layout/default"/>
    <dgm:cxn modelId="{5AE4D5C2-918E-4248-8E17-6FD669BFBF5F}" type="presParOf" srcId="{9D671D58-D791-4398-A010-94FEA8875DAF}" destId="{880875C4-0998-46EC-804D-0276BB27816D}" srcOrd="25" destOrd="0" presId="urn:microsoft.com/office/officeart/2005/8/layout/default"/>
    <dgm:cxn modelId="{5878954E-206B-4CF8-A475-173DF2CF72A7}" type="presParOf" srcId="{9D671D58-D791-4398-A010-94FEA8875DAF}" destId="{6FFA661A-E42C-421A-9521-9AB73AB8ACE1}" srcOrd="26" destOrd="0" presId="urn:microsoft.com/office/officeart/2005/8/layout/default"/>
    <dgm:cxn modelId="{66B7F253-3D2F-415D-ABDA-E6B55EAAAA94}" type="presParOf" srcId="{9D671D58-D791-4398-A010-94FEA8875DAF}" destId="{CB4AB7B0-F517-46A3-A6D0-3651EBFE2751}" srcOrd="27" destOrd="0" presId="urn:microsoft.com/office/officeart/2005/8/layout/default"/>
    <dgm:cxn modelId="{D484DCCD-7D2A-421A-AED7-A88C59621369}" type="presParOf" srcId="{9D671D58-D791-4398-A010-94FEA8875DAF}" destId="{235F9469-5105-470E-9AEF-32F73FE3E016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0C3E3-08AE-456F-8790-8A9AE725DCDB}">
      <dsp:nvSpPr>
        <dsp:cNvPr id="0" name=""/>
        <dsp:cNvSpPr/>
      </dsp:nvSpPr>
      <dsp:spPr>
        <a:xfrm>
          <a:off x="141080" y="1089"/>
          <a:ext cx="1789610" cy="107376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Franklin Gothic Book" panose="020B0503020102020204"/>
            </a:rPr>
            <a:t>Seasonality</a:t>
          </a:r>
          <a:endParaRPr lang="en-US" sz="1700" kern="1200"/>
        </a:p>
      </dsp:txBody>
      <dsp:txXfrm>
        <a:off x="141080" y="1089"/>
        <a:ext cx="1789610" cy="1073766"/>
      </dsp:txXfrm>
    </dsp:sp>
    <dsp:sp modelId="{199150C1-591B-440F-B22E-F8EB9B0BC85C}">
      <dsp:nvSpPr>
        <dsp:cNvPr id="0" name=""/>
        <dsp:cNvSpPr/>
      </dsp:nvSpPr>
      <dsp:spPr>
        <a:xfrm>
          <a:off x="2109651" y="1089"/>
          <a:ext cx="1789610" cy="1073766"/>
        </a:xfrm>
        <a:prstGeom prst="rect">
          <a:avLst/>
        </a:prstGeom>
        <a:solidFill>
          <a:schemeClr val="accent6">
            <a:shade val="80000"/>
            <a:hueOff val="7034"/>
            <a:satOff val="842"/>
            <a:lumOff val="13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Occupancy </a:t>
          </a:r>
        </a:p>
      </dsp:txBody>
      <dsp:txXfrm>
        <a:off x="2109651" y="1089"/>
        <a:ext cx="1789610" cy="1073766"/>
      </dsp:txXfrm>
    </dsp:sp>
    <dsp:sp modelId="{C131DFFE-1F00-42E7-8612-F8E1CD880B5F}">
      <dsp:nvSpPr>
        <dsp:cNvPr id="0" name=""/>
        <dsp:cNvSpPr/>
      </dsp:nvSpPr>
      <dsp:spPr>
        <a:xfrm>
          <a:off x="4078222" y="1089"/>
          <a:ext cx="1789610" cy="1073766"/>
        </a:xfrm>
        <a:prstGeom prst="rect">
          <a:avLst/>
        </a:prstGeom>
        <a:solidFill>
          <a:schemeClr val="accent6">
            <a:shade val="80000"/>
            <a:hueOff val="14068"/>
            <a:satOff val="1684"/>
            <a:lumOff val="26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Luxury vs studios</a:t>
          </a:r>
        </a:p>
      </dsp:txBody>
      <dsp:txXfrm>
        <a:off x="4078222" y="1089"/>
        <a:ext cx="1789610" cy="1073766"/>
      </dsp:txXfrm>
    </dsp:sp>
    <dsp:sp modelId="{FD9253C7-7E17-4F0D-ADB2-80F111F695F6}">
      <dsp:nvSpPr>
        <dsp:cNvPr id="0" name=""/>
        <dsp:cNvSpPr/>
      </dsp:nvSpPr>
      <dsp:spPr>
        <a:xfrm>
          <a:off x="6046794" y="1089"/>
          <a:ext cx="1789610" cy="1073766"/>
        </a:xfrm>
        <a:prstGeom prst="rect">
          <a:avLst/>
        </a:prstGeom>
        <a:solidFill>
          <a:schemeClr val="accent6">
            <a:shade val="80000"/>
            <a:hueOff val="21102"/>
            <a:satOff val="2526"/>
            <a:lumOff val="39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Proximity to metro and</a:t>
          </a:r>
          <a:r>
            <a:rPr lang="en-US" sz="1700" kern="1200">
              <a:latin typeface="Franklin Gothic Book" panose="020B0503020102020204"/>
            </a:rPr>
            <a:t> other </a:t>
          </a:r>
          <a:r>
            <a:rPr lang="en-US" sz="1700" kern="1200"/>
            <a:t> attractions</a:t>
          </a:r>
        </a:p>
      </dsp:txBody>
      <dsp:txXfrm>
        <a:off x="6046794" y="1089"/>
        <a:ext cx="1789610" cy="1073766"/>
      </dsp:txXfrm>
    </dsp:sp>
    <dsp:sp modelId="{D0B7EAC1-171C-49DD-9145-96A7D891F4A3}">
      <dsp:nvSpPr>
        <dsp:cNvPr id="0" name=""/>
        <dsp:cNvSpPr/>
      </dsp:nvSpPr>
      <dsp:spPr>
        <a:xfrm>
          <a:off x="8015365" y="1089"/>
          <a:ext cx="1789610" cy="1073766"/>
        </a:xfrm>
        <a:prstGeom prst="rect">
          <a:avLst/>
        </a:prstGeom>
        <a:solidFill>
          <a:schemeClr val="accent6">
            <a:shade val="80000"/>
            <a:hueOff val="28136"/>
            <a:satOff val="3368"/>
            <a:lumOff val="52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Franklin Gothic Book" panose="020B0503020102020204"/>
            </a:rPr>
            <a:t>#</a:t>
          </a:r>
          <a:r>
            <a:rPr lang="en-US" sz="1700" kern="1200"/>
            <a:t> of Photos  </a:t>
          </a:r>
        </a:p>
      </dsp:txBody>
      <dsp:txXfrm>
        <a:off x="8015365" y="1089"/>
        <a:ext cx="1789610" cy="1073766"/>
      </dsp:txXfrm>
    </dsp:sp>
    <dsp:sp modelId="{AF559D82-A4FC-4301-B152-40BF4B5FF099}">
      <dsp:nvSpPr>
        <dsp:cNvPr id="0" name=""/>
        <dsp:cNvSpPr/>
      </dsp:nvSpPr>
      <dsp:spPr>
        <a:xfrm>
          <a:off x="141080" y="1253816"/>
          <a:ext cx="1789610" cy="1073766"/>
        </a:xfrm>
        <a:prstGeom prst="rect">
          <a:avLst/>
        </a:prstGeom>
        <a:solidFill>
          <a:schemeClr val="accent6">
            <a:shade val="80000"/>
            <a:hueOff val="35170"/>
            <a:satOff val="4210"/>
            <a:lumOff val="65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Franklin Gothic Book" panose="020B0503020102020204"/>
            </a:rPr>
            <a:t>#</a:t>
          </a:r>
          <a:r>
            <a:rPr lang="en-US" sz="1700" kern="1200"/>
            <a:t> of Amenities</a:t>
          </a:r>
        </a:p>
      </dsp:txBody>
      <dsp:txXfrm>
        <a:off x="141080" y="1253816"/>
        <a:ext cx="1789610" cy="1073766"/>
      </dsp:txXfrm>
    </dsp:sp>
    <dsp:sp modelId="{EF80BBC8-9176-4F62-8DFB-C9BF0CF3C79A}">
      <dsp:nvSpPr>
        <dsp:cNvPr id="0" name=""/>
        <dsp:cNvSpPr/>
      </dsp:nvSpPr>
      <dsp:spPr>
        <a:xfrm>
          <a:off x="2109651" y="1253816"/>
          <a:ext cx="1789610" cy="1073766"/>
        </a:xfrm>
        <a:prstGeom prst="rect">
          <a:avLst/>
        </a:prstGeom>
        <a:solidFill>
          <a:schemeClr val="accent6">
            <a:shade val="80000"/>
            <a:hueOff val="42204"/>
            <a:satOff val="5052"/>
            <a:lumOff val="78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Washer</a:t>
          </a:r>
          <a:r>
            <a:rPr lang="en-US" sz="1700" kern="1200">
              <a:latin typeface="Franklin Gothic Book" panose="020B0503020102020204"/>
            </a:rPr>
            <a:t> /Dryer</a:t>
          </a:r>
          <a:endParaRPr lang="en-US" sz="1700" kern="1200"/>
        </a:p>
      </dsp:txBody>
      <dsp:txXfrm>
        <a:off x="2109651" y="1253816"/>
        <a:ext cx="1789610" cy="1073766"/>
      </dsp:txXfrm>
    </dsp:sp>
    <dsp:sp modelId="{5D7375E5-BA5B-48A4-95D9-FC3E007DE792}">
      <dsp:nvSpPr>
        <dsp:cNvPr id="0" name=""/>
        <dsp:cNvSpPr/>
      </dsp:nvSpPr>
      <dsp:spPr>
        <a:xfrm>
          <a:off x="4078222" y="1253816"/>
          <a:ext cx="1789610" cy="1073766"/>
        </a:xfrm>
        <a:prstGeom prst="rect">
          <a:avLst/>
        </a:prstGeom>
        <a:solidFill>
          <a:schemeClr val="accent6">
            <a:shade val="80000"/>
            <a:hueOff val="49238"/>
            <a:satOff val="5894"/>
            <a:lumOff val="91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Wifi</a:t>
          </a:r>
          <a:r>
            <a:rPr lang="en-US" sz="1700" kern="1200"/>
            <a:t> </a:t>
          </a:r>
        </a:p>
      </dsp:txBody>
      <dsp:txXfrm>
        <a:off x="4078222" y="1253816"/>
        <a:ext cx="1789610" cy="1073766"/>
      </dsp:txXfrm>
    </dsp:sp>
    <dsp:sp modelId="{41832C03-2246-48A3-9482-C196090FA71B}">
      <dsp:nvSpPr>
        <dsp:cNvPr id="0" name=""/>
        <dsp:cNvSpPr/>
      </dsp:nvSpPr>
      <dsp:spPr>
        <a:xfrm>
          <a:off x="6046794" y="1253816"/>
          <a:ext cx="1789610" cy="1073766"/>
        </a:xfrm>
        <a:prstGeom prst="rect">
          <a:avLst/>
        </a:prstGeom>
        <a:solidFill>
          <a:schemeClr val="accent6">
            <a:shade val="80000"/>
            <a:hueOff val="56272"/>
            <a:satOff val="6735"/>
            <a:lumOff val="104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Pet friendly  </a:t>
          </a:r>
        </a:p>
      </dsp:txBody>
      <dsp:txXfrm>
        <a:off x="6046794" y="1253816"/>
        <a:ext cx="1789610" cy="1073766"/>
      </dsp:txXfrm>
    </dsp:sp>
    <dsp:sp modelId="{F7656EFA-FAA9-4173-B1BD-B981E344C49D}">
      <dsp:nvSpPr>
        <dsp:cNvPr id="0" name=""/>
        <dsp:cNvSpPr/>
      </dsp:nvSpPr>
      <dsp:spPr>
        <a:xfrm>
          <a:off x="8015365" y="1253816"/>
          <a:ext cx="1789610" cy="1073766"/>
        </a:xfrm>
        <a:prstGeom prst="rect">
          <a:avLst/>
        </a:prstGeom>
        <a:solidFill>
          <a:schemeClr val="accent6">
            <a:shade val="80000"/>
            <a:hueOff val="63306"/>
            <a:satOff val="7577"/>
            <a:lumOff val="117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Number of bedrooms</a:t>
          </a:r>
        </a:p>
      </dsp:txBody>
      <dsp:txXfrm>
        <a:off x="8015365" y="1253816"/>
        <a:ext cx="1789610" cy="1073766"/>
      </dsp:txXfrm>
    </dsp:sp>
    <dsp:sp modelId="{0EF2049E-57FC-48F8-A10C-1CCCD1B586DA}">
      <dsp:nvSpPr>
        <dsp:cNvPr id="0" name=""/>
        <dsp:cNvSpPr/>
      </dsp:nvSpPr>
      <dsp:spPr>
        <a:xfrm>
          <a:off x="141080" y="2506544"/>
          <a:ext cx="1789610" cy="1073766"/>
        </a:xfrm>
        <a:prstGeom prst="rect">
          <a:avLst/>
        </a:prstGeom>
        <a:solidFill>
          <a:schemeClr val="accent6">
            <a:shade val="80000"/>
            <a:hueOff val="70340"/>
            <a:satOff val="8419"/>
            <a:lumOff val="13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Types of beds</a:t>
          </a:r>
        </a:p>
      </dsp:txBody>
      <dsp:txXfrm>
        <a:off x="141080" y="2506544"/>
        <a:ext cx="1789610" cy="1073766"/>
      </dsp:txXfrm>
    </dsp:sp>
    <dsp:sp modelId="{B389A79A-32F2-4B47-AC8D-7164935430E7}">
      <dsp:nvSpPr>
        <dsp:cNvPr id="0" name=""/>
        <dsp:cNvSpPr/>
      </dsp:nvSpPr>
      <dsp:spPr>
        <a:xfrm>
          <a:off x="2109651" y="2506544"/>
          <a:ext cx="1789610" cy="1073766"/>
        </a:xfrm>
        <a:prstGeom prst="rect">
          <a:avLst/>
        </a:prstGeom>
        <a:solidFill>
          <a:schemeClr val="accent6">
            <a:shade val="80000"/>
            <a:hueOff val="77374"/>
            <a:satOff val="9261"/>
            <a:lumOff val="143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Backyard </a:t>
          </a:r>
        </a:p>
      </dsp:txBody>
      <dsp:txXfrm>
        <a:off x="2109651" y="2506544"/>
        <a:ext cx="1789610" cy="1073766"/>
      </dsp:txXfrm>
    </dsp:sp>
    <dsp:sp modelId="{3C195F33-428B-42AC-8622-08BBFECE36A4}">
      <dsp:nvSpPr>
        <dsp:cNvPr id="0" name=""/>
        <dsp:cNvSpPr/>
      </dsp:nvSpPr>
      <dsp:spPr>
        <a:xfrm>
          <a:off x="4078222" y="2506544"/>
          <a:ext cx="1789610" cy="1073766"/>
        </a:xfrm>
        <a:prstGeom prst="rect">
          <a:avLst/>
        </a:prstGeom>
        <a:solidFill>
          <a:schemeClr val="accent6">
            <a:shade val="80000"/>
            <a:hueOff val="84408"/>
            <a:satOff val="10103"/>
            <a:lumOff val="156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Square footage</a:t>
          </a:r>
        </a:p>
      </dsp:txBody>
      <dsp:txXfrm>
        <a:off x="4078222" y="2506544"/>
        <a:ext cx="1789610" cy="1073766"/>
      </dsp:txXfrm>
    </dsp:sp>
    <dsp:sp modelId="{6FFA661A-E42C-421A-9521-9AB73AB8ACE1}">
      <dsp:nvSpPr>
        <dsp:cNvPr id="0" name=""/>
        <dsp:cNvSpPr/>
      </dsp:nvSpPr>
      <dsp:spPr>
        <a:xfrm>
          <a:off x="6046794" y="2506544"/>
          <a:ext cx="1789610" cy="1073766"/>
        </a:xfrm>
        <a:prstGeom prst="rect">
          <a:avLst/>
        </a:prstGeom>
        <a:solidFill>
          <a:schemeClr val="accent6">
            <a:shade val="80000"/>
            <a:hueOff val="91442"/>
            <a:satOff val="10945"/>
            <a:lumOff val="169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Content in reviews</a:t>
          </a:r>
        </a:p>
      </dsp:txBody>
      <dsp:txXfrm>
        <a:off x="6046794" y="2506544"/>
        <a:ext cx="1789610" cy="1073766"/>
      </dsp:txXfrm>
    </dsp:sp>
    <dsp:sp modelId="{235F9469-5105-470E-9AEF-32F73FE3E016}">
      <dsp:nvSpPr>
        <dsp:cNvPr id="0" name=""/>
        <dsp:cNvSpPr/>
      </dsp:nvSpPr>
      <dsp:spPr>
        <a:xfrm>
          <a:off x="8015365" y="2506544"/>
          <a:ext cx="1789610" cy="1073766"/>
        </a:xfrm>
        <a:prstGeom prst="rect">
          <a:avLst/>
        </a:prstGeom>
        <a:solidFill>
          <a:schemeClr val="accent6">
            <a:shade val="80000"/>
            <a:hueOff val="98476"/>
            <a:satOff val="11787"/>
            <a:lumOff val="182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Franklin Gothic Book" panose="020B0503020102020204"/>
            </a:rPr>
            <a:t>Host presence</a:t>
          </a:r>
        </a:p>
      </dsp:txBody>
      <dsp:txXfrm>
        <a:off x="8015365" y="2506544"/>
        <a:ext cx="1789610" cy="1073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/>
              <a:t>Airbnb prediction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000"/>
              <a:t>Team 4: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000"/>
              <a:t>Baabi Felli, Kaitlyn Keebaugh, </a:t>
            </a:r>
            <a:r>
              <a:rPr lang="en-US" sz="2000">
                <a:ea typeface="+mn-lt"/>
                <a:cs typeface="+mn-lt"/>
              </a:rPr>
              <a:t>Tanya Lewis, </a:t>
            </a:r>
            <a:r>
              <a:rPr lang="en-US" sz="2000"/>
              <a:t>Daniel McClung, &amp; Nicholas Waine</a:t>
            </a: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308-017C-41FC-95DA-B6CBFBFE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sz="3400"/>
              <a:t>Exponential Regression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E163FA-DC0E-4F97-B46E-51686A47D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2800"/>
              <a:t>Better R^2, but still not sufficient</a:t>
            </a:r>
          </a:p>
          <a:p>
            <a:pPr marL="383540" indent="-383540"/>
            <a:r>
              <a:rPr lang="en-US" sz="2800"/>
              <a:t>Models generated provide very weak prediction</a:t>
            </a:r>
          </a:p>
          <a:p>
            <a:pPr marL="383540" indent="-383540"/>
            <a:endParaRPr lang="en-US"/>
          </a:p>
          <a:p>
            <a:pPr marL="383540" indent="-383540"/>
            <a:endParaRPr lang="en-US"/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E336155-9DBF-4F4B-B088-DF905086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514385"/>
            <a:ext cx="6517065" cy="35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AA44-2082-4EBF-8D4A-B92D94CB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EFB5-284A-47CD-BF0D-327A5D2EA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2189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2800"/>
              <a:t>No combination of variables yielded a good fit for our data</a:t>
            </a:r>
          </a:p>
          <a:p>
            <a:pPr marL="383540" indent="-383540"/>
            <a:r>
              <a:rPr lang="en-US" sz="2800"/>
              <a:t>A review of the data supports our conjecture</a:t>
            </a:r>
          </a:p>
          <a:p>
            <a:pPr marL="383540" indent="-383540"/>
            <a:r>
              <a:rPr lang="en-US" sz="2800"/>
              <a:t>At this point we suspect our dataset is insufficient to predict price</a:t>
            </a:r>
          </a:p>
          <a:p>
            <a:pPr lvl="1" indent="-383540"/>
            <a:r>
              <a:rPr lang="en-US" sz="2800" i="0"/>
              <a:t>But we are going to try a few other techniques </a:t>
            </a:r>
          </a:p>
        </p:txBody>
      </p:sp>
    </p:spTree>
    <p:extLst>
      <p:ext uri="{BB962C8B-B14F-4D97-AF65-F5344CB8AC3E}">
        <p14:creationId xmlns:p14="http://schemas.microsoft.com/office/powerpoint/2010/main" val="2170770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D8D2-E1F3-4395-9FF2-D8C3CD61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/>
              <a:t>Random Forest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9E16D65-47A6-4182-B94C-5398FCEF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654006"/>
            <a:ext cx="4741218" cy="380281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137EF1-D6C9-4C24-885B-F6B7FE65D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/>
              <a:t>Random Forest is a classification algorithm known for producing accurate predictions and its ability to handle large amounts of data</a:t>
            </a:r>
          </a:p>
          <a:p>
            <a:pPr marL="383540" indent="-383540"/>
            <a:r>
              <a:rPr lang="en-US"/>
              <a:t>The algorithm was used to try to classify listings into price categories based on attributes</a:t>
            </a:r>
          </a:p>
          <a:p>
            <a:pPr marL="383540" indent="-38354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0B8B-1488-4A7C-8A04-1E594225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sz="4100"/>
              <a:t>Random Forest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AF9A54-2003-4EF1-975E-1C374752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83540" indent="-383540"/>
            <a:r>
              <a:rPr lang="en-US" dirty="0"/>
              <a:t>Initial hypothesis focused on neighborhood as a predictor of price, and recency/frequency of reviews</a:t>
            </a:r>
          </a:p>
          <a:p>
            <a:pPr marL="383540" indent="-383540"/>
            <a:r>
              <a:rPr lang="en-US" dirty="0">
                <a:ea typeface="+mn-lt"/>
                <a:cs typeface="+mn-lt"/>
              </a:rPr>
              <a:t>Data Preprocessing involved creating a "price category" attribute, and removing non-predictive attributes</a:t>
            </a:r>
          </a:p>
          <a:p>
            <a:pPr marL="383540" indent="-383540"/>
            <a:r>
              <a:rPr lang="en-US" dirty="0"/>
              <a:t>Results showed that the data did not hold much predictive power due to the qualitative nature of price factors</a:t>
            </a:r>
          </a:p>
        </p:txBody>
      </p:sp>
      <p:pic>
        <p:nvPicPr>
          <p:cNvPr id="4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AA3F97-D08C-4B28-9222-02CB4397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64" y="2072519"/>
            <a:ext cx="6422036" cy="172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53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735D-7E67-477F-B618-60E391AB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AA7FE-3FAA-4E6B-A665-D7EE44492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9346" y="3865417"/>
            <a:ext cx="5105876" cy="2251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/>
              <a:t>Wanted to have multiple ways to test our question</a:t>
            </a:r>
          </a:p>
          <a:p>
            <a:pPr marL="383540" indent="-383540"/>
            <a:r>
              <a:rPr lang="en-US"/>
              <a:t>Neural Network takes numerical data and creates a learning process to predict the outcome (price)</a:t>
            </a:r>
          </a:p>
          <a:p>
            <a:pPr marL="383540" indent="-383540"/>
            <a:r>
              <a:rPr lang="en-US"/>
              <a:t>1st try was a hidden node 2</a:t>
            </a:r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F2D8761-CC93-4EC3-9A5D-995DE81CFD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9258" y="156191"/>
            <a:ext cx="5098949" cy="3594599"/>
          </a:xfr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7FEA762-CBAC-4B60-B9A5-F1A54701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868" y="1427019"/>
            <a:ext cx="2382446" cy="468976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5414D0-D3B2-467F-AE17-65CBD6CCF2DE}"/>
              </a:ext>
            </a:extLst>
          </p:cNvPr>
          <p:cNvCxnSpPr/>
          <p:nvPr/>
        </p:nvCxnSpPr>
        <p:spPr>
          <a:xfrm flipH="1">
            <a:off x="3588328" y="1565563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881EC8-A929-44DB-BB12-F607C9382B59}"/>
              </a:ext>
            </a:extLst>
          </p:cNvPr>
          <p:cNvCxnSpPr/>
          <p:nvPr/>
        </p:nvCxnSpPr>
        <p:spPr>
          <a:xfrm flipH="1">
            <a:off x="3588328" y="1988127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5175D7-05BA-4F4F-AF3E-A1539332CF21}"/>
              </a:ext>
            </a:extLst>
          </p:cNvPr>
          <p:cNvCxnSpPr/>
          <p:nvPr/>
        </p:nvCxnSpPr>
        <p:spPr>
          <a:xfrm flipH="1">
            <a:off x="3588328" y="2854036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33CB7C-DB3E-4F88-BD95-5EAD88F4F98C}"/>
              </a:ext>
            </a:extLst>
          </p:cNvPr>
          <p:cNvCxnSpPr/>
          <p:nvPr/>
        </p:nvCxnSpPr>
        <p:spPr>
          <a:xfrm flipH="1">
            <a:off x="3588328" y="5292436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FD2D5E-4CB3-48CE-9A94-DDEFE5DE1AD6}"/>
              </a:ext>
            </a:extLst>
          </p:cNvPr>
          <p:cNvCxnSpPr/>
          <p:nvPr/>
        </p:nvCxnSpPr>
        <p:spPr>
          <a:xfrm flipH="1">
            <a:off x="3588328" y="3117273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FB79BA-A759-4A63-9438-63B8BC0D601C}"/>
              </a:ext>
            </a:extLst>
          </p:cNvPr>
          <p:cNvCxnSpPr/>
          <p:nvPr/>
        </p:nvCxnSpPr>
        <p:spPr>
          <a:xfrm flipH="1">
            <a:off x="3588328" y="4197927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33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CA4D-23EC-404F-82BE-201C1934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51287-7780-4E51-85AD-55C3E75FF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8836" y="4350326"/>
            <a:ext cx="4447786" cy="2251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/>
              <a:t>Reran Neural Network with 3,2 hidden nodes</a:t>
            </a:r>
          </a:p>
          <a:p>
            <a:pPr marL="383540" indent="-383540"/>
            <a:r>
              <a:rPr lang="en-US"/>
              <a:t>Got a little less error </a:t>
            </a:r>
          </a:p>
          <a:p>
            <a:pPr marL="383540" indent="-383540"/>
            <a:r>
              <a:rPr lang="en-US"/>
              <a:t>Answers were a little closer </a:t>
            </a:r>
          </a:p>
          <a:p>
            <a:pPr marL="383540" indent="-383540"/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F455F460-4196-43A8-A823-7A0A4ACC21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1035" y="387926"/>
            <a:ext cx="4288923" cy="3844637"/>
          </a:xfrm>
        </p:spPr>
      </p:pic>
      <p:pic>
        <p:nvPicPr>
          <p:cNvPr id="8" name="Picture 8" descr="Text, table&#10;&#10;Description automatically generated">
            <a:extLst>
              <a:ext uri="{FF2B5EF4-FFF2-40B4-BE49-F238E27FC236}">
                <a16:creationId xmlns:a16="http://schemas.microsoft.com/office/drawing/2014/main" id="{38D3E282-4C5F-47B7-A0CA-7E1D4D6F9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01" y="1433945"/>
            <a:ext cx="2667388" cy="47135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05836D-B27D-4D6A-A7F5-D643548C54DC}"/>
              </a:ext>
            </a:extLst>
          </p:cNvPr>
          <p:cNvCxnSpPr/>
          <p:nvPr/>
        </p:nvCxnSpPr>
        <p:spPr>
          <a:xfrm flipH="1">
            <a:off x="4225637" y="1731818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F352B2-8C10-4A3B-8956-9E3260B63606}"/>
              </a:ext>
            </a:extLst>
          </p:cNvPr>
          <p:cNvCxnSpPr>
            <a:cxnSpLocks/>
          </p:cNvCxnSpPr>
          <p:nvPr/>
        </p:nvCxnSpPr>
        <p:spPr>
          <a:xfrm flipH="1">
            <a:off x="4225636" y="2140526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EC969E-F565-4371-9D8A-DE15095183EC}"/>
              </a:ext>
            </a:extLst>
          </p:cNvPr>
          <p:cNvCxnSpPr>
            <a:cxnSpLocks/>
          </p:cNvCxnSpPr>
          <p:nvPr/>
        </p:nvCxnSpPr>
        <p:spPr>
          <a:xfrm flipH="1">
            <a:off x="4225636" y="5611090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082C4D-0709-4E73-95B1-C99D168EC2C8}"/>
              </a:ext>
            </a:extLst>
          </p:cNvPr>
          <p:cNvCxnSpPr>
            <a:cxnSpLocks/>
          </p:cNvCxnSpPr>
          <p:nvPr/>
        </p:nvCxnSpPr>
        <p:spPr>
          <a:xfrm flipH="1">
            <a:off x="4225637" y="2930236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982C99-530B-4B37-87DF-51A9B0E10D83}"/>
              </a:ext>
            </a:extLst>
          </p:cNvPr>
          <p:cNvCxnSpPr>
            <a:cxnSpLocks/>
          </p:cNvCxnSpPr>
          <p:nvPr/>
        </p:nvCxnSpPr>
        <p:spPr>
          <a:xfrm flipH="1">
            <a:off x="4225636" y="4384963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37E72-C9CD-4C04-B1CD-19D250C6B967}"/>
              </a:ext>
            </a:extLst>
          </p:cNvPr>
          <p:cNvCxnSpPr>
            <a:cxnSpLocks/>
          </p:cNvCxnSpPr>
          <p:nvPr/>
        </p:nvCxnSpPr>
        <p:spPr>
          <a:xfrm flipH="1">
            <a:off x="4225636" y="4578926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9FB33A-C0C9-40D1-B39F-96E03A08C0E4}"/>
              </a:ext>
            </a:extLst>
          </p:cNvPr>
          <p:cNvCxnSpPr>
            <a:cxnSpLocks/>
          </p:cNvCxnSpPr>
          <p:nvPr/>
        </p:nvCxnSpPr>
        <p:spPr>
          <a:xfrm flipH="1">
            <a:off x="4225637" y="3352799"/>
            <a:ext cx="90054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90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031B-45AD-488A-80C9-D39D43CC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2800710" cy="709523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8AF7-192F-4B3F-A6C7-3FFCB5946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713" y="1840302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2400"/>
              <a:t>All three models indicated low accuracy levels with the variables we inputted.</a:t>
            </a:r>
          </a:p>
          <a:p>
            <a:pPr lvl="1" indent="-383540"/>
            <a:r>
              <a:rPr lang="en-US" sz="2400" i="0"/>
              <a:t>e.g., </a:t>
            </a:r>
            <a:r>
              <a:rPr lang="en-US" sz="2400">
                <a:ea typeface="+mn-lt"/>
                <a:cs typeface="+mn-lt"/>
              </a:rPr>
              <a:t>Neighborhood Group, Number of Nights, Availability of Rooms, Reviews, and Room Types</a:t>
            </a:r>
            <a:endParaRPr lang="en-US" sz="2400" i="0">
              <a:ea typeface="+mn-lt"/>
              <a:cs typeface="+mn-lt"/>
            </a:endParaRPr>
          </a:p>
          <a:p>
            <a:pPr marL="383540" indent="-383540"/>
            <a:r>
              <a:rPr lang="en-US" sz="2400"/>
              <a:t>Data set was insufficient in providing great predictive indicators.</a:t>
            </a:r>
          </a:p>
          <a:p>
            <a:pPr marL="383540" indent="-383540"/>
            <a:r>
              <a:rPr lang="en-US" sz="2400"/>
              <a:t>Missing independent variables.</a:t>
            </a:r>
          </a:p>
          <a:p>
            <a:pPr marL="383540" indent="-38354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able, indoor, wooden, wood&#10;&#10;Description automatically generated">
            <a:extLst>
              <a:ext uri="{FF2B5EF4-FFF2-40B4-BE49-F238E27FC236}">
                <a16:creationId xmlns:a16="http://schemas.microsoft.com/office/drawing/2014/main" id="{8C87DE7C-3797-4BAE-B24E-79A2DF6A7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E5E1E-CDEC-45C2-9085-87D044C7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cap="all"/>
              <a:t>What Airbnb Variables Do You Think may be important in predicting rental prices?</a:t>
            </a:r>
          </a:p>
        </p:txBody>
      </p:sp>
    </p:spTree>
    <p:extLst>
      <p:ext uri="{BB962C8B-B14F-4D97-AF65-F5344CB8AC3E}">
        <p14:creationId xmlns:p14="http://schemas.microsoft.com/office/powerpoint/2010/main" val="3465044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153F2DC5-5FBE-40B0-A67E-34B4B7DB7573}"/>
              </a:ext>
            </a:extLst>
          </p:cNvPr>
          <p:cNvSpPr/>
          <p:nvPr/>
        </p:nvSpPr>
        <p:spPr>
          <a:xfrm>
            <a:off x="376687" y="146563"/>
            <a:ext cx="11688790" cy="6182262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E4C81C-CB6F-410D-A491-99CF70F62A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716929"/>
              </p:ext>
            </p:extLst>
          </p:nvPr>
        </p:nvGraphicFramePr>
        <p:xfrm>
          <a:off x="1338633" y="1452113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5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2E97-CDEE-49A2-921A-FAD22C05A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8299-727F-4C05-98A3-9F71BC63B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468" y="1710906"/>
            <a:ext cx="3282694" cy="47459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/>
              <a:t>AIRBNB has a great deal of data on rental properties and rental prices.</a:t>
            </a:r>
          </a:p>
          <a:p>
            <a:pPr marL="383540" indent="-383540"/>
            <a:r>
              <a:rPr lang="en-US"/>
              <a:t>Our primary goal is to create a predictive model to aid property owners in setting rental prices.</a:t>
            </a:r>
          </a:p>
          <a:p>
            <a:pPr marL="383540" indent="-383540"/>
            <a:r>
              <a:rPr lang="en-US"/>
              <a:t>Our secondary goal is to generate recommendations on additional data to capture and improve the model.</a:t>
            </a:r>
          </a:p>
        </p:txBody>
      </p:sp>
      <p:pic>
        <p:nvPicPr>
          <p:cNvPr id="4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F4E4B12-3EDC-415D-B7FB-792DA4E6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436055"/>
            <a:ext cx="6517065" cy="36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7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2F99-7B3A-418F-8D79-4A3FEBD1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59774-DEA6-4C76-9F53-FAF883FA5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864" y="1423359"/>
            <a:ext cx="9601200" cy="4285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sz="2400"/>
              <a:t>Size</a:t>
            </a:r>
          </a:p>
          <a:p>
            <a:pPr lvl="1" indent="-383540"/>
            <a:r>
              <a:rPr lang="en-US" sz="2400" i="0"/>
              <a:t>The data set was large, so we limited our initial pilot to NYC properties</a:t>
            </a:r>
          </a:p>
          <a:p>
            <a:pPr marL="383540" indent="-383540"/>
            <a:r>
              <a:rPr lang="en-US" sz="2400"/>
              <a:t>The data needed some pre-work to be useful</a:t>
            </a:r>
          </a:p>
          <a:p>
            <a:pPr lvl="1" indent="-383540"/>
            <a:r>
              <a:rPr lang="en-US" sz="2400" i="0"/>
              <a:t>Scrub entries with missing data </a:t>
            </a:r>
          </a:p>
          <a:p>
            <a:pPr lvl="1" indent="-383540"/>
            <a:r>
              <a:rPr lang="en-US" sz="2400" i="0"/>
              <a:t>Fix date fields</a:t>
            </a:r>
          </a:p>
          <a:p>
            <a:pPr lvl="1" indent="-383540"/>
            <a:r>
              <a:rPr lang="en-US" sz="2400" i="0"/>
              <a:t>Convert categorical data to dummy fields</a:t>
            </a:r>
          </a:p>
          <a:p>
            <a:pPr lvl="1" indent="-383540"/>
            <a:r>
              <a:rPr lang="en-US" sz="2400" i="0"/>
              <a:t>Create new fields as needed</a:t>
            </a:r>
          </a:p>
          <a:p>
            <a:pPr lvl="2" indent="-383540"/>
            <a:endParaRPr lang="en-US" sz="2000" i="0"/>
          </a:p>
        </p:txBody>
      </p:sp>
    </p:spTree>
    <p:extLst>
      <p:ext uri="{BB962C8B-B14F-4D97-AF65-F5344CB8AC3E}">
        <p14:creationId xmlns:p14="http://schemas.microsoft.com/office/powerpoint/2010/main" val="357925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2745-B9E2-4BA5-B394-5CB4D11B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5" y="311989"/>
            <a:ext cx="2671314" cy="867674"/>
          </a:xfrm>
        </p:spPr>
        <p:txBody>
          <a:bodyPr/>
          <a:lstStyle/>
          <a:p>
            <a:r>
              <a:rPr lang="en-US"/>
              <a:t>Data</a:t>
            </a:r>
          </a:p>
        </p:txBody>
      </p: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74AAC6BE-BAF0-4E1B-8912-A3981E5CD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013" y="115020"/>
            <a:ext cx="9314261" cy="6629398"/>
          </a:xfrm>
        </p:spPr>
      </p:pic>
      <p:pic>
        <p:nvPicPr>
          <p:cNvPr id="3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ED1615DA-6973-4F9D-8F6F-943011E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155" y="318521"/>
            <a:ext cx="3835879" cy="23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3CFDC-A42B-4F0E-BC84-E72EC767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98253"/>
            <a:ext cx="9601200" cy="795788"/>
          </a:xfrm>
        </p:spPr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FB7F-C356-4A17-B8D9-6C6610289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50831"/>
            <a:ext cx="9601200" cy="4616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en-US"/>
          </a:p>
          <a:p>
            <a:pPr marL="383540" indent="-383540"/>
            <a:endParaRPr lang="en-US"/>
          </a:p>
        </p:txBody>
      </p:sp>
      <p:pic>
        <p:nvPicPr>
          <p:cNvPr id="23" name="Picture 23" descr="Chart, pie chart&#10;&#10;Description automatically generated">
            <a:extLst>
              <a:ext uri="{FF2B5EF4-FFF2-40B4-BE49-F238E27FC236}">
                <a16:creationId xmlns:a16="http://schemas.microsoft.com/office/drawing/2014/main" id="{07E69C0E-F8C7-4172-ABFC-62AED513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1411875"/>
            <a:ext cx="4166558" cy="3660441"/>
          </a:xfrm>
          <a:prstGeom prst="rect">
            <a:avLst/>
          </a:prstGeom>
        </p:spPr>
      </p:pic>
      <p:pic>
        <p:nvPicPr>
          <p:cNvPr id="24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91313841-C0BE-45FE-95C3-9571D7BC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852" y="1407748"/>
            <a:ext cx="6869501" cy="36543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759CE9-DB16-4B51-8FC6-838A536CCE73}"/>
              </a:ext>
            </a:extLst>
          </p:cNvPr>
          <p:cNvSpPr txBox="1"/>
          <p:nvPr/>
        </p:nvSpPr>
        <p:spPr>
          <a:xfrm>
            <a:off x="7369834" y="5299494"/>
            <a:ext cx="3850255" cy="8453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Overall Average Price: $149.56</a:t>
            </a:r>
          </a:p>
        </p:txBody>
      </p:sp>
      <p:pic>
        <p:nvPicPr>
          <p:cNvPr id="27" name="Picture 27" descr="Table&#10;&#10;Description automatically generated">
            <a:extLst>
              <a:ext uri="{FF2B5EF4-FFF2-40B4-BE49-F238E27FC236}">
                <a16:creationId xmlns:a16="http://schemas.microsoft.com/office/drawing/2014/main" id="{C2EE0FA8-875D-40D4-90C6-967A4CDE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779" y="5124181"/>
            <a:ext cx="1560481" cy="16417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29CBE2-E8C8-489E-87C1-CEF6223F15A9}"/>
              </a:ext>
            </a:extLst>
          </p:cNvPr>
          <p:cNvSpPr txBox="1"/>
          <p:nvPr/>
        </p:nvSpPr>
        <p:spPr>
          <a:xfrm>
            <a:off x="7368037" y="6131584"/>
            <a:ext cx="30163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Range: $9 - $10,000</a:t>
            </a:r>
          </a:p>
        </p:txBody>
      </p:sp>
      <p:pic>
        <p:nvPicPr>
          <p:cNvPr id="30" name="Picture 30">
            <a:extLst>
              <a:ext uri="{FF2B5EF4-FFF2-40B4-BE49-F238E27FC236}">
                <a16:creationId xmlns:a16="http://schemas.microsoft.com/office/drawing/2014/main" id="{DE4B4407-6D57-40CE-9936-849B0C77E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823" y="5127506"/>
            <a:ext cx="1507825" cy="10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64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986C-FAB8-427B-93A9-1159C8BB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Manhattan vs Brooklyn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1DCB366-79B6-449D-8E1F-186CF0713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390" y="2223728"/>
            <a:ext cx="5508864" cy="3303377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9DA2D5D-2A16-450B-A178-21FC7098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30" y="2230709"/>
            <a:ext cx="5417388" cy="32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0EAD-F362-4EB0-B300-8D2EC044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 fontScale="90000"/>
          </a:bodyPr>
          <a:lstStyle/>
          <a:p>
            <a:r>
              <a:rPr lang="en-US"/>
              <a:t>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64164-F395-4DD6-B058-4BE5038CD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87925"/>
            <a:ext cx="3282694" cy="35814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800"/>
              <a:t>Our first attempt was to build a linear regression model</a:t>
            </a:r>
          </a:p>
          <a:p>
            <a:pPr marL="383540" indent="-383540"/>
            <a:r>
              <a:rPr lang="en-US" sz="2800"/>
              <a:t>We tried several permutations, but we continued to get poor R^2 values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2310EB8-6301-4991-A41B-DB7D125F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569670"/>
            <a:ext cx="6517065" cy="33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EC16-FA9D-4156-B993-B645AFC5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Closer Look</a:t>
            </a:r>
            <a:br>
              <a:rPr lang="en-US"/>
            </a:br>
            <a:r>
              <a:rPr lang="en-US"/>
              <a:t>Binary Data</a:t>
            </a: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DE2DD99-55CD-450B-BB14-755065C6C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1" y="2031144"/>
            <a:ext cx="5014822" cy="4707900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35CB4E2-0CFD-46AE-8501-3AA9D360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590" y="4062872"/>
            <a:ext cx="2743200" cy="2546647"/>
          </a:xfrm>
          <a:prstGeom prst="rect">
            <a:avLst/>
          </a:prstGeom>
        </p:spPr>
      </p:pic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D438C1E4-8EBE-4DE4-AAC8-8B08DFD09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68" y="2026281"/>
            <a:ext cx="5072332" cy="47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9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EC16-FA9D-4156-B993-B645AFC5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Closer Look</a:t>
            </a:r>
            <a:br>
              <a:rPr lang="en-US"/>
            </a:br>
            <a:r>
              <a:rPr lang="en-US"/>
              <a:t>Continuous Data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26D159A-3C21-493A-B9C2-B8BE9E522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271" y="2027208"/>
            <a:ext cx="5065103" cy="4717211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6F7630FF-5BF9-46B7-A1A0-CE733A83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45" y="2033350"/>
            <a:ext cx="5072332" cy="47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8509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1B446B-D1E8-42DD-BEED-8DA7E15E68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845F41-51A1-4C7F-91AC-E0528F69338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C029D5-DBC9-4C2B-8210-3AA71186A1C5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Crop</vt:lpstr>
      <vt:lpstr>Airbnb prediction</vt:lpstr>
      <vt:lpstr>Goals</vt:lpstr>
      <vt:lpstr>Data</vt:lpstr>
      <vt:lpstr>Data</vt:lpstr>
      <vt:lpstr>Data</vt:lpstr>
      <vt:lpstr>Manhattan vs Brooklyn</vt:lpstr>
      <vt:lpstr>Linear Regression Model</vt:lpstr>
      <vt:lpstr>A Closer Look Binary Data</vt:lpstr>
      <vt:lpstr>A Closer Look Continuous Data</vt:lpstr>
      <vt:lpstr>Exponential Regression Model</vt:lpstr>
      <vt:lpstr>Regression Conclusion</vt:lpstr>
      <vt:lpstr>Random Forest</vt:lpstr>
      <vt:lpstr>Random Forest Results</vt:lpstr>
      <vt:lpstr>Neural Network</vt:lpstr>
      <vt:lpstr>Neural Network</vt:lpstr>
      <vt:lpstr>Conclusion</vt:lpstr>
      <vt:lpstr>What Airbnb Variables Do You Think may be important in predicting rental prices?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Design</dc:title>
  <dc:creator/>
  <cp:revision>20</cp:revision>
  <dcterms:created xsi:type="dcterms:W3CDTF">2021-12-08T01:28:38Z</dcterms:created>
  <dcterms:modified xsi:type="dcterms:W3CDTF">2021-12-09T23:30:30Z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